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7" r:id="rId2"/>
    <p:sldId id="266" r:id="rId3"/>
    <p:sldId id="259" r:id="rId4"/>
    <p:sldId id="261" r:id="rId5"/>
    <p:sldId id="260" r:id="rId6"/>
    <p:sldId id="262" r:id="rId7"/>
    <p:sldId id="263" r:id="rId8"/>
    <p:sldId id="264" r:id="rId9"/>
    <p:sldId id="267" r:id="rId10"/>
    <p:sldId id="265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0AB11BA3-402B-4C27-9C1B-009C3B64FD84}">
          <p14:sldIdLst>
            <p14:sldId id="257"/>
            <p14:sldId id="266"/>
          </p14:sldIdLst>
        </p14:section>
        <p14:section name="1. Allmänt LKAB Akademi" id="{B1BAF322-9D44-4CDF-B2FF-A1B57837AEB8}">
          <p14:sldIdLst>
            <p14:sldId id="259"/>
          </p14:sldIdLst>
        </p14:section>
        <p14:section name="2. Hur fungerar det?" id="{81EC3049-7229-4CE5-BD1B-D513BA1D9760}">
          <p14:sldIdLst>
            <p14:sldId id="261"/>
          </p14:sldIdLst>
        </p14:section>
        <p14:section name="3. Vem tar beslut?" id="{CAC40511-DE19-4343-AA57-131E3D12F090}">
          <p14:sldIdLst>
            <p14:sldId id="260"/>
          </p14:sldIdLst>
        </p14:section>
        <p14:section name="4. Vad måste ansökan innehålla" id="{3303B7DF-176F-4695-A687-14877A4256AA}">
          <p14:sldIdLst>
            <p14:sldId id="262"/>
          </p14:sldIdLst>
        </p14:section>
        <p14:section name="5. Hur bedöms en ansökan?" id="{B80077C2-056D-4878-9EC3-73FE8DEEDA2B}">
          <p14:sldIdLst>
            <p14:sldId id="263"/>
          </p14:sldIdLst>
        </p14:section>
        <p14:section name="6. När återremitteras en ansökan?" id="{BF3E6737-2058-4019-B9A9-E062624A0489}">
          <p14:sldIdLst>
            <p14:sldId id="264"/>
            <p14:sldId id="267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8C5949-FDE9-4CEF-8C2D-0FCBC5705243}" v="2" dt="2026-04-17T15:09:16.4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28" d="100"/>
          <a:sy n="128" d="100"/>
        </p:scale>
        <p:origin x="4806" y="1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lkab.com/jobba-med-oss/lkab-akademi/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lkab.com/jobba-med-oss/lkab-akademi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720AA1-33AA-40E5-A460-31701A838C1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95CA2B-1B0C-43DD-8175-BFE6112D7251}">
      <dgm:prSet/>
      <dgm:spPr/>
      <dgm:t>
        <a:bodyPr/>
        <a:lstStyle/>
        <a:p>
          <a:r>
            <a:rPr lang="en-US" baseline="0" dirty="0" err="1"/>
            <a:t>Alla</a:t>
          </a:r>
          <a:r>
            <a:rPr lang="en-US" baseline="0" dirty="0"/>
            <a:t> </a:t>
          </a:r>
          <a:r>
            <a:rPr lang="en-US" baseline="0" dirty="0" err="1"/>
            <a:t>ansökningar</a:t>
          </a:r>
          <a:r>
            <a:rPr lang="en-US" baseline="0" dirty="0"/>
            <a:t> ska, </a:t>
          </a:r>
          <a:r>
            <a:rPr lang="en-US" baseline="0" dirty="0" err="1"/>
            <a:t>innan</a:t>
          </a:r>
          <a:r>
            <a:rPr lang="en-US" baseline="0" dirty="0"/>
            <a:t> de </a:t>
          </a:r>
          <a:r>
            <a:rPr lang="en-US" baseline="0" dirty="0" err="1"/>
            <a:t>skickas</a:t>
          </a:r>
          <a:r>
            <a:rPr lang="en-US" baseline="0" dirty="0"/>
            <a:t> in till LKAB Akademi ha </a:t>
          </a:r>
          <a:r>
            <a:rPr lang="en-US" baseline="0" dirty="0" err="1"/>
            <a:t>godkänts</a:t>
          </a:r>
          <a:r>
            <a:rPr lang="en-US" baseline="0" dirty="0"/>
            <a:t> av </a:t>
          </a:r>
          <a:r>
            <a:rPr lang="en-US" baseline="0" dirty="0" err="1"/>
            <a:t>berörd</a:t>
          </a:r>
          <a:r>
            <a:rPr lang="en-US" baseline="0" dirty="0"/>
            <a:t> </a:t>
          </a:r>
          <a:r>
            <a:rPr lang="en-US" baseline="0" dirty="0" err="1"/>
            <a:t>rektor</a:t>
          </a:r>
          <a:r>
            <a:rPr lang="en-US" baseline="0" dirty="0"/>
            <a:t>.</a:t>
          </a:r>
          <a:endParaRPr lang="en-US" dirty="0"/>
        </a:p>
      </dgm:t>
    </dgm:pt>
    <dgm:pt modelId="{40B32E68-5CCB-4EE6-96DE-B127A0934747}" type="parTrans" cxnId="{F986C4C7-C576-4B2E-879A-4A98855E82DD}">
      <dgm:prSet/>
      <dgm:spPr/>
      <dgm:t>
        <a:bodyPr/>
        <a:lstStyle/>
        <a:p>
          <a:endParaRPr lang="en-US"/>
        </a:p>
      </dgm:t>
    </dgm:pt>
    <dgm:pt modelId="{ABD19024-DD56-4DDC-9A12-9A63CAC02E75}" type="sibTrans" cxnId="{F986C4C7-C576-4B2E-879A-4A98855E82DD}">
      <dgm:prSet/>
      <dgm:spPr/>
      <dgm:t>
        <a:bodyPr/>
        <a:lstStyle/>
        <a:p>
          <a:endParaRPr lang="en-US"/>
        </a:p>
      </dgm:t>
    </dgm:pt>
    <dgm:pt modelId="{46560D3A-96B4-4717-BFD1-3341B5C40FBE}">
      <dgm:prSet/>
      <dgm:spPr/>
      <dgm:t>
        <a:bodyPr/>
        <a:lstStyle/>
        <a:p>
          <a:r>
            <a:rPr lang="en-US" baseline="0" dirty="0" err="1"/>
            <a:t>Större</a:t>
          </a:r>
          <a:r>
            <a:rPr lang="en-US" baseline="0" dirty="0"/>
            <a:t> </a:t>
          </a:r>
          <a:r>
            <a:rPr lang="en-US" baseline="0" dirty="0" err="1"/>
            <a:t>ansökningar</a:t>
          </a:r>
          <a:r>
            <a:rPr lang="en-US" baseline="0" dirty="0"/>
            <a:t> </a:t>
          </a:r>
          <a:r>
            <a:rPr lang="en-US" baseline="0" dirty="0" err="1"/>
            <a:t>kräver</a:t>
          </a:r>
          <a:r>
            <a:rPr lang="en-US" baseline="0" dirty="0"/>
            <a:t> </a:t>
          </a:r>
          <a:r>
            <a:rPr lang="en-US" baseline="0" dirty="0" err="1"/>
            <a:t>beslut</a:t>
          </a:r>
          <a:r>
            <a:rPr lang="en-US" baseline="0" dirty="0"/>
            <a:t> i </a:t>
          </a:r>
          <a:r>
            <a:rPr lang="en-US" baseline="0" dirty="0" err="1"/>
            <a:t>styrgrupp</a:t>
          </a:r>
          <a:r>
            <a:rPr lang="en-US" baseline="0" dirty="0"/>
            <a:t> </a:t>
          </a:r>
          <a:r>
            <a:rPr lang="en-US" baseline="0" dirty="0" err="1"/>
            <a:t>eller</a:t>
          </a:r>
          <a:r>
            <a:rPr lang="en-US" baseline="0" dirty="0"/>
            <a:t> </a:t>
          </a:r>
          <a:r>
            <a:rPr lang="en-US" baseline="0" dirty="0" err="1"/>
            <a:t>styrelse</a:t>
          </a:r>
          <a:r>
            <a:rPr lang="en-US" baseline="0" dirty="0"/>
            <a:t>. </a:t>
          </a:r>
          <a:r>
            <a:rPr lang="en-US" baseline="0" dirty="0" err="1"/>
            <a:t>Ofullständiga</a:t>
          </a:r>
          <a:r>
            <a:rPr lang="en-US" baseline="0" dirty="0"/>
            <a:t> </a:t>
          </a:r>
          <a:r>
            <a:rPr lang="en-US" baseline="0" dirty="0" err="1"/>
            <a:t>eller</a:t>
          </a:r>
          <a:r>
            <a:rPr lang="en-US" baseline="0" dirty="0"/>
            <a:t> </a:t>
          </a:r>
          <a:r>
            <a:rPr lang="en-US" baseline="0" dirty="0" err="1"/>
            <a:t>otydliga</a:t>
          </a:r>
          <a:r>
            <a:rPr lang="en-US" baseline="0" dirty="0"/>
            <a:t> </a:t>
          </a:r>
          <a:r>
            <a:rPr lang="en-US" baseline="0" dirty="0" err="1"/>
            <a:t>ansökningar</a:t>
          </a:r>
          <a:r>
            <a:rPr lang="en-US" baseline="0" dirty="0"/>
            <a:t> </a:t>
          </a:r>
          <a:r>
            <a:rPr lang="en-US" baseline="0" dirty="0" err="1"/>
            <a:t>riskerar</a:t>
          </a:r>
          <a:r>
            <a:rPr lang="en-US" baseline="0" dirty="0"/>
            <a:t> </a:t>
          </a:r>
          <a:r>
            <a:rPr lang="en-US" baseline="0" dirty="0" err="1"/>
            <a:t>att</a:t>
          </a:r>
          <a:r>
            <a:rPr lang="en-US" baseline="0" dirty="0"/>
            <a:t> </a:t>
          </a:r>
          <a:r>
            <a:rPr lang="en-US" baseline="0" dirty="0" err="1"/>
            <a:t>återremitteras</a:t>
          </a:r>
          <a:r>
            <a:rPr lang="en-US" baseline="0" dirty="0"/>
            <a:t> </a:t>
          </a:r>
          <a:r>
            <a:rPr lang="en-US" baseline="0" dirty="0" err="1"/>
            <a:t>vilket</a:t>
          </a:r>
          <a:r>
            <a:rPr lang="en-US" baseline="0" dirty="0"/>
            <a:t> </a:t>
          </a:r>
          <a:r>
            <a:rPr lang="en-US" baseline="0" dirty="0" err="1"/>
            <a:t>innebär</a:t>
          </a:r>
          <a:r>
            <a:rPr lang="en-US" baseline="0" dirty="0"/>
            <a:t> </a:t>
          </a:r>
          <a:r>
            <a:rPr lang="en-US" baseline="0" dirty="0" err="1"/>
            <a:t>förlängd</a:t>
          </a:r>
          <a:r>
            <a:rPr lang="en-US" baseline="0" dirty="0"/>
            <a:t> </a:t>
          </a:r>
          <a:r>
            <a:rPr lang="en-US" baseline="0" dirty="0" err="1"/>
            <a:t>handläggninstid</a:t>
          </a:r>
          <a:r>
            <a:rPr lang="en-US" baseline="0" dirty="0"/>
            <a:t>. </a:t>
          </a:r>
          <a:endParaRPr lang="en-US" dirty="0"/>
        </a:p>
      </dgm:t>
    </dgm:pt>
    <dgm:pt modelId="{F657195B-0134-44D4-8C02-C7B024FEF5B6}" type="parTrans" cxnId="{823038FF-82F6-4387-AF16-77B72D7A1E42}">
      <dgm:prSet/>
      <dgm:spPr/>
      <dgm:t>
        <a:bodyPr/>
        <a:lstStyle/>
        <a:p>
          <a:endParaRPr lang="en-US"/>
        </a:p>
      </dgm:t>
    </dgm:pt>
    <dgm:pt modelId="{72D8FDE5-F76E-414B-A253-001337F69DC2}" type="sibTrans" cxnId="{823038FF-82F6-4387-AF16-77B72D7A1E42}">
      <dgm:prSet/>
      <dgm:spPr/>
      <dgm:t>
        <a:bodyPr/>
        <a:lstStyle/>
        <a:p>
          <a:endParaRPr lang="en-US"/>
        </a:p>
      </dgm:t>
    </dgm:pt>
    <dgm:pt modelId="{CB70857B-4A15-445E-95B4-A16EAAA9D6D3}">
      <dgm:prSet/>
      <dgm:spPr/>
      <dgm:t>
        <a:bodyPr/>
        <a:lstStyle/>
        <a:p>
          <a:r>
            <a:rPr lang="en-US" baseline="0" dirty="0" err="1"/>
            <a:t>Ansökan</a:t>
          </a:r>
          <a:r>
            <a:rPr lang="en-US" baseline="0" dirty="0"/>
            <a:t> till </a:t>
          </a:r>
          <a:r>
            <a:rPr lang="en-US" baseline="0" dirty="0" err="1"/>
            <a:t>akademin</a:t>
          </a:r>
          <a:r>
            <a:rPr lang="en-US" baseline="0" dirty="0"/>
            <a:t> </a:t>
          </a:r>
          <a:r>
            <a:rPr lang="en-US" baseline="0" dirty="0" err="1"/>
            <a:t>görs</a:t>
          </a:r>
          <a:r>
            <a:rPr lang="en-US" baseline="0" dirty="0"/>
            <a:t> via LKAB:s </a:t>
          </a:r>
          <a:r>
            <a:rPr lang="en-US" baseline="0" dirty="0" err="1"/>
            <a:t>hemsida</a:t>
          </a:r>
          <a:r>
            <a:rPr lang="en-US" baseline="0" dirty="0">
              <a:solidFill>
                <a:schemeClr val="bg1"/>
              </a:solidFill>
            </a:rPr>
            <a:t>: </a:t>
          </a:r>
          <a:r>
            <a:rPr lang="sv-SE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LKAB Akademi - LKAB</a:t>
          </a:r>
          <a:endParaRPr lang="en-US" dirty="0">
            <a:solidFill>
              <a:schemeClr val="bg1"/>
            </a:solidFill>
          </a:endParaRPr>
        </a:p>
      </dgm:t>
    </dgm:pt>
    <dgm:pt modelId="{35A737CC-EEDE-402F-9CA1-383F76F5FC5D}" type="parTrans" cxnId="{50FE4253-859F-429C-8A4A-D95CB1742D86}">
      <dgm:prSet/>
      <dgm:spPr/>
      <dgm:t>
        <a:bodyPr/>
        <a:lstStyle/>
        <a:p>
          <a:endParaRPr lang="en-US"/>
        </a:p>
      </dgm:t>
    </dgm:pt>
    <dgm:pt modelId="{5CE64142-C5D9-4857-91C3-40D60D3FB8DC}" type="sibTrans" cxnId="{50FE4253-859F-429C-8A4A-D95CB1742D86}">
      <dgm:prSet/>
      <dgm:spPr/>
      <dgm:t>
        <a:bodyPr/>
        <a:lstStyle/>
        <a:p>
          <a:endParaRPr lang="en-US"/>
        </a:p>
      </dgm:t>
    </dgm:pt>
    <dgm:pt modelId="{70C6601A-6721-4A09-9F82-1080814DA273}">
      <dgm:prSet/>
      <dgm:spPr/>
      <dgm:t>
        <a:bodyPr/>
        <a:lstStyle/>
        <a:p>
          <a:r>
            <a:rPr lang="en-US" baseline="0" dirty="0"/>
            <a:t>LKAB </a:t>
          </a:r>
          <a:r>
            <a:rPr lang="en-US" baseline="0" dirty="0" err="1"/>
            <a:t>är</a:t>
          </a:r>
          <a:r>
            <a:rPr lang="en-US" baseline="0" dirty="0"/>
            <a:t> </a:t>
          </a:r>
          <a:r>
            <a:rPr lang="en-US" baseline="0" dirty="0" err="1"/>
            <a:t>en</a:t>
          </a:r>
          <a:r>
            <a:rPr lang="en-US" baseline="0" dirty="0"/>
            <a:t> av </a:t>
          </a:r>
          <a:r>
            <a:rPr lang="en-US" baseline="0" dirty="0" err="1"/>
            <a:t>sponsorerna</a:t>
          </a:r>
          <a:r>
            <a:rPr lang="en-US" baseline="0" dirty="0"/>
            <a:t> till UF-</a:t>
          </a:r>
          <a:r>
            <a:rPr lang="en-US" baseline="0" dirty="0" err="1"/>
            <a:t>verksamheten</a:t>
          </a:r>
          <a:r>
            <a:rPr lang="en-US" baseline="0" dirty="0"/>
            <a:t> i </a:t>
          </a:r>
          <a:r>
            <a:rPr lang="en-US" baseline="0" dirty="0" err="1"/>
            <a:t>Norrbotten</a:t>
          </a:r>
          <a:r>
            <a:rPr lang="en-US" baseline="0" dirty="0"/>
            <a:t> och </a:t>
          </a:r>
          <a:r>
            <a:rPr lang="en-US" baseline="0" dirty="0" err="1"/>
            <a:t>därför</a:t>
          </a:r>
          <a:r>
            <a:rPr lang="en-US" baseline="0" dirty="0"/>
            <a:t> </a:t>
          </a:r>
          <a:r>
            <a:rPr lang="en-US" baseline="0" dirty="0" err="1"/>
            <a:t>kan</a:t>
          </a:r>
          <a:r>
            <a:rPr lang="en-US" baseline="0" dirty="0"/>
            <a:t> </a:t>
          </a:r>
          <a:r>
            <a:rPr lang="en-US" baseline="0" dirty="0" err="1"/>
            <a:t>enskilda</a:t>
          </a:r>
          <a:r>
            <a:rPr lang="en-US" baseline="0" dirty="0"/>
            <a:t> UF-</a:t>
          </a:r>
          <a:r>
            <a:rPr lang="en-US" baseline="0" dirty="0" err="1"/>
            <a:t>företag</a:t>
          </a:r>
          <a:r>
            <a:rPr lang="en-US" baseline="0" dirty="0"/>
            <a:t> </a:t>
          </a:r>
          <a:r>
            <a:rPr lang="en-US" baseline="0" dirty="0" err="1"/>
            <a:t>inte</a:t>
          </a:r>
          <a:r>
            <a:rPr lang="en-US" baseline="0" dirty="0"/>
            <a:t> </a:t>
          </a:r>
          <a:r>
            <a:rPr lang="en-US" baseline="0" dirty="0" err="1"/>
            <a:t>få</a:t>
          </a:r>
          <a:r>
            <a:rPr lang="en-US" baseline="0" dirty="0"/>
            <a:t> </a:t>
          </a:r>
          <a:r>
            <a:rPr lang="en-US" baseline="0" dirty="0" err="1"/>
            <a:t>bidrag</a:t>
          </a:r>
          <a:r>
            <a:rPr lang="en-US" baseline="0" dirty="0"/>
            <a:t> </a:t>
          </a:r>
          <a:r>
            <a:rPr lang="en-US" baseline="0" dirty="0" err="1"/>
            <a:t>från</a:t>
          </a:r>
          <a:r>
            <a:rPr lang="en-US" baseline="0" dirty="0"/>
            <a:t> LKAB Akademi. </a:t>
          </a:r>
          <a:endParaRPr lang="en-US" dirty="0"/>
        </a:p>
      </dgm:t>
    </dgm:pt>
    <dgm:pt modelId="{5C446916-D25D-4FEB-AE81-1C385E533BD4}" type="parTrans" cxnId="{6B269CCE-9FE9-4FA5-83FF-4E1F87833CF6}">
      <dgm:prSet/>
      <dgm:spPr/>
      <dgm:t>
        <a:bodyPr/>
        <a:lstStyle/>
        <a:p>
          <a:endParaRPr lang="en-US"/>
        </a:p>
      </dgm:t>
    </dgm:pt>
    <dgm:pt modelId="{A7919A06-7357-4A45-9A36-AD3D6D114365}" type="sibTrans" cxnId="{6B269CCE-9FE9-4FA5-83FF-4E1F87833CF6}">
      <dgm:prSet/>
      <dgm:spPr/>
      <dgm:t>
        <a:bodyPr/>
        <a:lstStyle/>
        <a:p>
          <a:endParaRPr lang="en-US"/>
        </a:p>
      </dgm:t>
    </dgm:pt>
    <dgm:pt modelId="{C07AB8FF-57A1-415D-83F7-EF013C6EDD9A}" type="pres">
      <dgm:prSet presAssocID="{65720AA1-33AA-40E5-A460-31701A838C11}" presName="linear" presStyleCnt="0">
        <dgm:presLayoutVars>
          <dgm:animLvl val="lvl"/>
          <dgm:resizeHandles val="exact"/>
        </dgm:presLayoutVars>
      </dgm:prSet>
      <dgm:spPr/>
    </dgm:pt>
    <dgm:pt modelId="{9CB8BC81-721A-451D-BF77-E00BA20E3C1D}" type="pres">
      <dgm:prSet presAssocID="{7B95CA2B-1B0C-43DD-8175-BFE6112D725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5D22C5A-0862-402F-A501-F6FA1D641FDE}" type="pres">
      <dgm:prSet presAssocID="{ABD19024-DD56-4DDC-9A12-9A63CAC02E75}" presName="spacer" presStyleCnt="0"/>
      <dgm:spPr/>
    </dgm:pt>
    <dgm:pt modelId="{5E730D35-7A30-4640-8563-F8635EC5554D}" type="pres">
      <dgm:prSet presAssocID="{46560D3A-96B4-4717-BFD1-3341B5C40FB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34CCE37-BAA2-467F-B9FE-EE8C4757B09F}" type="pres">
      <dgm:prSet presAssocID="{72D8FDE5-F76E-414B-A253-001337F69DC2}" presName="spacer" presStyleCnt="0"/>
      <dgm:spPr/>
    </dgm:pt>
    <dgm:pt modelId="{EA211397-73A5-4E74-842B-7047646437E7}" type="pres">
      <dgm:prSet presAssocID="{CB70857B-4A15-445E-95B4-A16EAAA9D6D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4DCB3AE-FA55-45B6-A53E-8A11A4C41614}" type="pres">
      <dgm:prSet presAssocID="{5CE64142-C5D9-4857-91C3-40D60D3FB8DC}" presName="spacer" presStyleCnt="0"/>
      <dgm:spPr/>
    </dgm:pt>
    <dgm:pt modelId="{D1ED7E53-EC20-4AE3-AEC5-E5A1F7CCF3A6}" type="pres">
      <dgm:prSet presAssocID="{70C6601A-6721-4A09-9F82-1080814DA27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AA76702-583C-4171-ADF8-699B30776514}" type="presOf" srcId="{7B95CA2B-1B0C-43DD-8175-BFE6112D7251}" destId="{9CB8BC81-721A-451D-BF77-E00BA20E3C1D}" srcOrd="0" destOrd="0" presId="urn:microsoft.com/office/officeart/2005/8/layout/vList2"/>
    <dgm:cxn modelId="{E4545740-C7EF-4EFC-963F-FDBDB80838E0}" type="presOf" srcId="{46560D3A-96B4-4717-BFD1-3341B5C40FBE}" destId="{5E730D35-7A30-4640-8563-F8635EC5554D}" srcOrd="0" destOrd="0" presId="urn:microsoft.com/office/officeart/2005/8/layout/vList2"/>
    <dgm:cxn modelId="{50FE4253-859F-429C-8A4A-D95CB1742D86}" srcId="{65720AA1-33AA-40E5-A460-31701A838C11}" destId="{CB70857B-4A15-445E-95B4-A16EAAA9D6D3}" srcOrd="2" destOrd="0" parTransId="{35A737CC-EEDE-402F-9CA1-383F76F5FC5D}" sibTransId="{5CE64142-C5D9-4857-91C3-40D60D3FB8DC}"/>
    <dgm:cxn modelId="{3D21CD81-BCD9-4EBA-ACB4-F4B9CFB3873A}" type="presOf" srcId="{65720AA1-33AA-40E5-A460-31701A838C11}" destId="{C07AB8FF-57A1-415D-83F7-EF013C6EDD9A}" srcOrd="0" destOrd="0" presId="urn:microsoft.com/office/officeart/2005/8/layout/vList2"/>
    <dgm:cxn modelId="{6D1EA292-681E-46C9-B0F8-60808020C4E1}" type="presOf" srcId="{70C6601A-6721-4A09-9F82-1080814DA273}" destId="{D1ED7E53-EC20-4AE3-AEC5-E5A1F7CCF3A6}" srcOrd="0" destOrd="0" presId="urn:microsoft.com/office/officeart/2005/8/layout/vList2"/>
    <dgm:cxn modelId="{F986C4C7-C576-4B2E-879A-4A98855E82DD}" srcId="{65720AA1-33AA-40E5-A460-31701A838C11}" destId="{7B95CA2B-1B0C-43DD-8175-BFE6112D7251}" srcOrd="0" destOrd="0" parTransId="{40B32E68-5CCB-4EE6-96DE-B127A0934747}" sibTransId="{ABD19024-DD56-4DDC-9A12-9A63CAC02E75}"/>
    <dgm:cxn modelId="{2D2F68C8-8224-437F-9B37-C653E3A7A700}" type="presOf" srcId="{CB70857B-4A15-445E-95B4-A16EAAA9D6D3}" destId="{EA211397-73A5-4E74-842B-7047646437E7}" srcOrd="0" destOrd="0" presId="urn:microsoft.com/office/officeart/2005/8/layout/vList2"/>
    <dgm:cxn modelId="{6B269CCE-9FE9-4FA5-83FF-4E1F87833CF6}" srcId="{65720AA1-33AA-40E5-A460-31701A838C11}" destId="{70C6601A-6721-4A09-9F82-1080814DA273}" srcOrd="3" destOrd="0" parTransId="{5C446916-D25D-4FEB-AE81-1C385E533BD4}" sibTransId="{A7919A06-7357-4A45-9A36-AD3D6D114365}"/>
    <dgm:cxn modelId="{823038FF-82F6-4387-AF16-77B72D7A1E42}" srcId="{65720AA1-33AA-40E5-A460-31701A838C11}" destId="{46560D3A-96B4-4717-BFD1-3341B5C40FBE}" srcOrd="1" destOrd="0" parTransId="{F657195B-0134-44D4-8C02-C7B024FEF5B6}" sibTransId="{72D8FDE5-F76E-414B-A253-001337F69DC2}"/>
    <dgm:cxn modelId="{028AD2D6-0404-4078-B25A-4F2BCF6EFE6B}" type="presParOf" srcId="{C07AB8FF-57A1-415D-83F7-EF013C6EDD9A}" destId="{9CB8BC81-721A-451D-BF77-E00BA20E3C1D}" srcOrd="0" destOrd="0" presId="urn:microsoft.com/office/officeart/2005/8/layout/vList2"/>
    <dgm:cxn modelId="{9BCC742C-23EC-478B-AB3D-848E270E3A5B}" type="presParOf" srcId="{C07AB8FF-57A1-415D-83F7-EF013C6EDD9A}" destId="{A5D22C5A-0862-402F-A501-F6FA1D641FDE}" srcOrd="1" destOrd="0" presId="urn:microsoft.com/office/officeart/2005/8/layout/vList2"/>
    <dgm:cxn modelId="{706DF84A-6D18-4F48-8BEB-B298A60E49EB}" type="presParOf" srcId="{C07AB8FF-57A1-415D-83F7-EF013C6EDD9A}" destId="{5E730D35-7A30-4640-8563-F8635EC5554D}" srcOrd="2" destOrd="0" presId="urn:microsoft.com/office/officeart/2005/8/layout/vList2"/>
    <dgm:cxn modelId="{B513668E-6193-481E-8AF2-30912EDE5A84}" type="presParOf" srcId="{C07AB8FF-57A1-415D-83F7-EF013C6EDD9A}" destId="{334CCE37-BAA2-467F-B9FE-EE8C4757B09F}" srcOrd="3" destOrd="0" presId="urn:microsoft.com/office/officeart/2005/8/layout/vList2"/>
    <dgm:cxn modelId="{08CCCD12-1B35-413D-8C6E-C7E41074F5AA}" type="presParOf" srcId="{C07AB8FF-57A1-415D-83F7-EF013C6EDD9A}" destId="{EA211397-73A5-4E74-842B-7047646437E7}" srcOrd="4" destOrd="0" presId="urn:microsoft.com/office/officeart/2005/8/layout/vList2"/>
    <dgm:cxn modelId="{F73FF518-9DEB-4942-A848-37ECFB7733B4}" type="presParOf" srcId="{C07AB8FF-57A1-415D-83F7-EF013C6EDD9A}" destId="{64DCB3AE-FA55-45B6-A53E-8A11A4C41614}" srcOrd="5" destOrd="0" presId="urn:microsoft.com/office/officeart/2005/8/layout/vList2"/>
    <dgm:cxn modelId="{DF02AAB0-E844-4405-9322-5D44C818E432}" type="presParOf" srcId="{C07AB8FF-57A1-415D-83F7-EF013C6EDD9A}" destId="{D1ED7E53-EC20-4AE3-AEC5-E5A1F7CCF3A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AB3F96-CD7D-4DB3-BF82-2AC262D12A7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93581CB-19CB-41EC-9314-8A49AE25DEE0}">
      <dgm:prSet/>
      <dgm:spPr/>
      <dgm:t>
        <a:bodyPr/>
        <a:lstStyle/>
        <a:p>
          <a:r>
            <a:rPr lang="en-US" dirty="0" err="1"/>
            <a:t>Syfte</a:t>
          </a:r>
          <a:r>
            <a:rPr lang="en-US" dirty="0"/>
            <a:t>, </a:t>
          </a:r>
          <a:r>
            <a:rPr lang="en-US" dirty="0" err="1"/>
            <a:t>mål</a:t>
          </a:r>
          <a:r>
            <a:rPr lang="en-US" dirty="0"/>
            <a:t> och </a:t>
          </a:r>
          <a:r>
            <a:rPr lang="en-US" dirty="0" err="1"/>
            <a:t>förväntade</a:t>
          </a:r>
          <a:r>
            <a:rPr lang="en-US" dirty="0"/>
            <a:t> </a:t>
          </a:r>
          <a:r>
            <a:rPr lang="en-US" dirty="0" err="1"/>
            <a:t>effekter</a:t>
          </a:r>
          <a:endParaRPr lang="en-US" dirty="0"/>
        </a:p>
      </dgm:t>
    </dgm:pt>
    <dgm:pt modelId="{EA28C2D7-864A-4C3D-BB11-A7B6F7B555D7}" type="parTrans" cxnId="{C725E6D4-419C-4E96-8C46-7EEDB6DAA196}">
      <dgm:prSet/>
      <dgm:spPr/>
      <dgm:t>
        <a:bodyPr/>
        <a:lstStyle/>
        <a:p>
          <a:endParaRPr lang="en-US"/>
        </a:p>
      </dgm:t>
    </dgm:pt>
    <dgm:pt modelId="{A8890457-E95E-4A65-BA0F-CB7A531F4E3D}" type="sibTrans" cxnId="{C725E6D4-419C-4E96-8C46-7EEDB6DAA196}">
      <dgm:prSet/>
      <dgm:spPr/>
      <dgm:t>
        <a:bodyPr/>
        <a:lstStyle/>
        <a:p>
          <a:endParaRPr lang="en-US"/>
        </a:p>
      </dgm:t>
    </dgm:pt>
    <dgm:pt modelId="{F2EFDED8-F0A2-46DC-AC93-0F4445FA0F53}">
      <dgm:prSet/>
      <dgm:spPr/>
      <dgm:t>
        <a:bodyPr/>
        <a:lstStyle/>
        <a:p>
          <a:r>
            <a:rPr lang="en-US"/>
            <a:t>Ansvarig för ansökan</a:t>
          </a:r>
        </a:p>
      </dgm:t>
    </dgm:pt>
    <dgm:pt modelId="{7C39084A-E2FB-4FD3-B025-ABA131821FF3}" type="parTrans" cxnId="{221FA190-94AD-4EAC-9E9F-54BD5736EA87}">
      <dgm:prSet/>
      <dgm:spPr/>
      <dgm:t>
        <a:bodyPr/>
        <a:lstStyle/>
        <a:p>
          <a:endParaRPr lang="en-US"/>
        </a:p>
      </dgm:t>
    </dgm:pt>
    <dgm:pt modelId="{27BD44F3-F3A6-45E8-8074-367674627273}" type="sibTrans" cxnId="{221FA190-94AD-4EAC-9E9F-54BD5736EA87}">
      <dgm:prSet/>
      <dgm:spPr/>
      <dgm:t>
        <a:bodyPr/>
        <a:lstStyle/>
        <a:p>
          <a:endParaRPr lang="en-US"/>
        </a:p>
      </dgm:t>
    </dgm:pt>
    <dgm:pt modelId="{F2BED94C-9A9F-4C22-97DA-652F9F0BB733}">
      <dgm:prSet/>
      <dgm:spPr/>
      <dgm:t>
        <a:bodyPr/>
        <a:lstStyle/>
        <a:p>
          <a:r>
            <a:rPr lang="en-US"/>
            <a:t>Tydliga mätbara aktiviteter</a:t>
          </a:r>
        </a:p>
      </dgm:t>
    </dgm:pt>
    <dgm:pt modelId="{ECC475C0-6DE1-4E70-BA76-E1FE420BBEB8}" type="parTrans" cxnId="{3BE3AD92-415A-4088-A735-1E84A234F7EF}">
      <dgm:prSet/>
      <dgm:spPr/>
      <dgm:t>
        <a:bodyPr/>
        <a:lstStyle/>
        <a:p>
          <a:endParaRPr lang="en-US"/>
        </a:p>
      </dgm:t>
    </dgm:pt>
    <dgm:pt modelId="{19E3693A-83F9-4205-8841-9AE344CCBC42}" type="sibTrans" cxnId="{3BE3AD92-415A-4088-A735-1E84A234F7EF}">
      <dgm:prSet/>
      <dgm:spPr/>
      <dgm:t>
        <a:bodyPr/>
        <a:lstStyle/>
        <a:p>
          <a:endParaRPr lang="en-US"/>
        </a:p>
      </dgm:t>
    </dgm:pt>
    <dgm:pt modelId="{7F429598-7809-48D2-BC88-FE00B5A137D5}">
      <dgm:prSet/>
      <dgm:spPr/>
      <dgm:t>
        <a:bodyPr/>
        <a:lstStyle/>
        <a:p>
          <a:r>
            <a:rPr lang="en-US"/>
            <a:t>Tidsramar</a:t>
          </a:r>
        </a:p>
      </dgm:t>
    </dgm:pt>
    <dgm:pt modelId="{BA2D38D8-00C9-4C90-B583-B328E100F82E}" type="parTrans" cxnId="{5C338BC5-6CA8-47ED-8086-7A4ECC3A3BC6}">
      <dgm:prSet/>
      <dgm:spPr/>
      <dgm:t>
        <a:bodyPr/>
        <a:lstStyle/>
        <a:p>
          <a:endParaRPr lang="en-US"/>
        </a:p>
      </dgm:t>
    </dgm:pt>
    <dgm:pt modelId="{91E4D765-7FA9-4B85-A426-1A20E77F1A96}" type="sibTrans" cxnId="{5C338BC5-6CA8-47ED-8086-7A4ECC3A3BC6}">
      <dgm:prSet/>
      <dgm:spPr/>
      <dgm:t>
        <a:bodyPr/>
        <a:lstStyle/>
        <a:p>
          <a:endParaRPr lang="en-US"/>
        </a:p>
      </dgm:t>
    </dgm:pt>
    <dgm:pt modelId="{D96E660C-D8E2-4230-98AC-BA443AD057AE}">
      <dgm:prSet/>
      <dgm:spPr/>
      <dgm:t>
        <a:bodyPr/>
        <a:lstStyle/>
        <a:p>
          <a:r>
            <a:rPr lang="en-US"/>
            <a:t>En tydlig beskrivning av kostnader </a:t>
          </a:r>
        </a:p>
      </dgm:t>
    </dgm:pt>
    <dgm:pt modelId="{5B5A0E74-9630-41CA-A3F7-FEF0F3896F54}" type="parTrans" cxnId="{F888A21D-5087-46BB-94F3-0468DFE8D245}">
      <dgm:prSet/>
      <dgm:spPr/>
      <dgm:t>
        <a:bodyPr/>
        <a:lstStyle/>
        <a:p>
          <a:endParaRPr lang="en-US"/>
        </a:p>
      </dgm:t>
    </dgm:pt>
    <dgm:pt modelId="{2F77C7E3-551D-4D00-87B3-B1360E0E12B5}" type="sibTrans" cxnId="{F888A21D-5087-46BB-94F3-0468DFE8D245}">
      <dgm:prSet/>
      <dgm:spPr/>
      <dgm:t>
        <a:bodyPr/>
        <a:lstStyle/>
        <a:p>
          <a:endParaRPr lang="en-US"/>
        </a:p>
      </dgm:t>
    </dgm:pt>
    <dgm:pt modelId="{B7846F05-DE00-4967-99C6-D872D9F159C5}">
      <dgm:prSet/>
      <dgm:spPr/>
      <dgm:t>
        <a:bodyPr/>
        <a:lstStyle/>
        <a:p>
          <a:r>
            <a:rPr lang="en-US" dirty="0"/>
            <a:t>Alternativa </a:t>
          </a:r>
          <a:r>
            <a:rPr lang="en-US" dirty="0" err="1"/>
            <a:t>lösningar</a:t>
          </a:r>
          <a:r>
            <a:rPr lang="en-US" dirty="0"/>
            <a:t> (extra </a:t>
          </a:r>
          <a:r>
            <a:rPr lang="en-US" dirty="0" err="1"/>
            <a:t>viktigt</a:t>
          </a:r>
          <a:r>
            <a:rPr lang="en-US" dirty="0"/>
            <a:t> för </a:t>
          </a:r>
          <a:r>
            <a:rPr lang="en-US" dirty="0" err="1"/>
            <a:t>större</a:t>
          </a:r>
          <a:r>
            <a:rPr lang="en-US" dirty="0"/>
            <a:t> </a:t>
          </a:r>
          <a:r>
            <a:rPr lang="en-US" dirty="0" err="1"/>
            <a:t>ansökningar</a:t>
          </a:r>
          <a:r>
            <a:rPr lang="en-US" dirty="0"/>
            <a:t>)</a:t>
          </a:r>
        </a:p>
      </dgm:t>
    </dgm:pt>
    <dgm:pt modelId="{ECEEECCD-6047-45C6-A116-A4BCE4B22321}" type="parTrans" cxnId="{BA862FB4-30FB-41D7-A827-FC08E3EF2170}">
      <dgm:prSet/>
      <dgm:spPr/>
      <dgm:t>
        <a:bodyPr/>
        <a:lstStyle/>
        <a:p>
          <a:endParaRPr lang="en-US"/>
        </a:p>
      </dgm:t>
    </dgm:pt>
    <dgm:pt modelId="{F129CBDD-1A4A-4136-BA7F-789E936F35C0}" type="sibTrans" cxnId="{BA862FB4-30FB-41D7-A827-FC08E3EF2170}">
      <dgm:prSet/>
      <dgm:spPr/>
      <dgm:t>
        <a:bodyPr/>
        <a:lstStyle/>
        <a:p>
          <a:endParaRPr lang="en-US"/>
        </a:p>
      </dgm:t>
    </dgm:pt>
    <dgm:pt modelId="{0F12BBAB-EA97-4984-8D2C-521C3B00567C}">
      <dgm:prSet/>
      <dgm:spPr/>
      <dgm:t>
        <a:bodyPr anchor="b"/>
        <a:lstStyle/>
        <a:p>
          <a:r>
            <a:rPr lang="en-US" dirty="0"/>
            <a:t>Plan för </a:t>
          </a:r>
          <a:r>
            <a:rPr lang="en-US" dirty="0" err="1"/>
            <a:t>eventuell</a:t>
          </a:r>
          <a:r>
            <a:rPr lang="en-US" dirty="0"/>
            <a:t> </a:t>
          </a:r>
          <a:r>
            <a:rPr lang="en-US" dirty="0" err="1"/>
            <a:t>finansiering</a:t>
          </a:r>
          <a:r>
            <a:rPr lang="en-US" dirty="0"/>
            <a:t> </a:t>
          </a:r>
          <a:r>
            <a:rPr lang="en-US" dirty="0" err="1"/>
            <a:t>efter</a:t>
          </a:r>
          <a:r>
            <a:rPr lang="en-US" dirty="0"/>
            <a:t> </a:t>
          </a:r>
          <a:r>
            <a:rPr lang="en-US" dirty="0" err="1"/>
            <a:t>avslutat</a:t>
          </a:r>
          <a:r>
            <a:rPr lang="en-US" dirty="0"/>
            <a:t> project</a:t>
          </a:r>
        </a:p>
        <a:p>
          <a:endParaRPr lang="en-US" dirty="0"/>
        </a:p>
      </dgm:t>
    </dgm:pt>
    <dgm:pt modelId="{F2F78AD2-B0D2-4E8E-8B10-F5632A3E34D2}" type="parTrans" cxnId="{2685EB83-654F-402B-B3B4-41897642FD98}">
      <dgm:prSet/>
      <dgm:spPr/>
      <dgm:t>
        <a:bodyPr/>
        <a:lstStyle/>
        <a:p>
          <a:endParaRPr lang="en-US"/>
        </a:p>
      </dgm:t>
    </dgm:pt>
    <dgm:pt modelId="{89FADCA2-A2C5-473A-9304-25A4F231AD5A}" type="sibTrans" cxnId="{2685EB83-654F-402B-B3B4-41897642FD98}">
      <dgm:prSet/>
      <dgm:spPr/>
      <dgm:t>
        <a:bodyPr/>
        <a:lstStyle/>
        <a:p>
          <a:endParaRPr lang="en-US"/>
        </a:p>
      </dgm:t>
    </dgm:pt>
    <dgm:pt modelId="{47EBB351-4AC3-40C8-8CD6-BCE6A79F86D4}">
      <dgm:prSet/>
      <dgm:spPr/>
      <dgm:t>
        <a:bodyPr/>
        <a:lstStyle/>
        <a:p>
          <a:r>
            <a:rPr lang="en-US" dirty="0"/>
            <a:t>Hur </a:t>
          </a:r>
          <a:r>
            <a:rPr lang="en-US" dirty="0" err="1"/>
            <a:t>ni</a:t>
          </a:r>
          <a:r>
            <a:rPr lang="en-US" dirty="0"/>
            <a:t> </a:t>
          </a:r>
          <a:r>
            <a:rPr lang="en-US" dirty="0" err="1"/>
            <a:t>gör</a:t>
          </a:r>
          <a:r>
            <a:rPr lang="en-US" dirty="0"/>
            <a:t> </a:t>
          </a:r>
          <a:r>
            <a:rPr lang="en-US" dirty="0" err="1"/>
            <a:t>idag</a:t>
          </a:r>
          <a:r>
            <a:rPr lang="en-US" dirty="0"/>
            <a:t> och </a:t>
          </a:r>
          <a:r>
            <a:rPr lang="en-US" dirty="0" err="1"/>
            <a:t>hur</a:t>
          </a:r>
          <a:r>
            <a:rPr lang="en-US" dirty="0"/>
            <a:t> </a:t>
          </a:r>
          <a:r>
            <a:rPr lang="en-US" dirty="0" err="1"/>
            <a:t>ansökan</a:t>
          </a:r>
          <a:r>
            <a:rPr lang="en-US" dirty="0"/>
            <a:t> </a:t>
          </a:r>
          <a:r>
            <a:rPr lang="en-US" dirty="0" err="1"/>
            <a:t>bidrar</a:t>
          </a:r>
          <a:r>
            <a:rPr lang="en-US" dirty="0"/>
            <a:t> till </a:t>
          </a:r>
          <a:r>
            <a:rPr lang="en-US" dirty="0" err="1"/>
            <a:t>utveckling</a:t>
          </a:r>
          <a:endParaRPr lang="en-US" dirty="0"/>
        </a:p>
      </dgm:t>
    </dgm:pt>
    <dgm:pt modelId="{E60D0310-156F-410C-8689-310D259585E7}" type="parTrans" cxnId="{424D9C54-628B-4ACD-BD66-CAC6FB33761F}">
      <dgm:prSet/>
      <dgm:spPr/>
      <dgm:t>
        <a:bodyPr/>
        <a:lstStyle/>
        <a:p>
          <a:endParaRPr lang="sv-SE"/>
        </a:p>
      </dgm:t>
    </dgm:pt>
    <dgm:pt modelId="{AF763CD7-44CC-4461-9057-08BD72E58260}" type="sibTrans" cxnId="{424D9C54-628B-4ACD-BD66-CAC6FB33761F}">
      <dgm:prSet/>
      <dgm:spPr/>
      <dgm:t>
        <a:bodyPr/>
        <a:lstStyle/>
        <a:p>
          <a:endParaRPr lang="sv-SE"/>
        </a:p>
      </dgm:t>
    </dgm:pt>
    <dgm:pt modelId="{76814487-1494-4335-B3F3-686031099325}" type="pres">
      <dgm:prSet presAssocID="{1CAB3F96-CD7D-4DB3-BF82-2AC262D12A78}" presName="diagram" presStyleCnt="0">
        <dgm:presLayoutVars>
          <dgm:dir/>
          <dgm:resizeHandles val="exact"/>
        </dgm:presLayoutVars>
      </dgm:prSet>
      <dgm:spPr/>
    </dgm:pt>
    <dgm:pt modelId="{0E52AC35-FDBC-4041-8869-82EC1AAFAED7}" type="pres">
      <dgm:prSet presAssocID="{793581CB-19CB-41EC-9314-8A49AE25DEE0}" presName="node" presStyleLbl="node1" presStyleIdx="0" presStyleCnt="8">
        <dgm:presLayoutVars>
          <dgm:bulletEnabled val="1"/>
        </dgm:presLayoutVars>
      </dgm:prSet>
      <dgm:spPr/>
    </dgm:pt>
    <dgm:pt modelId="{F325E892-A64E-473D-8DE6-10986A82BBCD}" type="pres">
      <dgm:prSet presAssocID="{A8890457-E95E-4A65-BA0F-CB7A531F4E3D}" presName="sibTrans" presStyleCnt="0"/>
      <dgm:spPr/>
    </dgm:pt>
    <dgm:pt modelId="{17687136-FC90-4DF1-B87D-9DB85F9C6EAA}" type="pres">
      <dgm:prSet presAssocID="{F2EFDED8-F0A2-46DC-AC93-0F4445FA0F53}" presName="node" presStyleLbl="node1" presStyleIdx="1" presStyleCnt="8">
        <dgm:presLayoutVars>
          <dgm:bulletEnabled val="1"/>
        </dgm:presLayoutVars>
      </dgm:prSet>
      <dgm:spPr/>
    </dgm:pt>
    <dgm:pt modelId="{CCCD754C-CF9F-4AD4-8EDE-A1BACAD8D106}" type="pres">
      <dgm:prSet presAssocID="{27BD44F3-F3A6-45E8-8074-367674627273}" presName="sibTrans" presStyleCnt="0"/>
      <dgm:spPr/>
    </dgm:pt>
    <dgm:pt modelId="{80005E1A-420C-4BE8-80E0-557AA0E3C518}" type="pres">
      <dgm:prSet presAssocID="{F2BED94C-9A9F-4C22-97DA-652F9F0BB733}" presName="node" presStyleLbl="node1" presStyleIdx="2" presStyleCnt="8">
        <dgm:presLayoutVars>
          <dgm:bulletEnabled val="1"/>
        </dgm:presLayoutVars>
      </dgm:prSet>
      <dgm:spPr/>
    </dgm:pt>
    <dgm:pt modelId="{17F1F686-9676-4E6E-AD3D-8BFE60C9174C}" type="pres">
      <dgm:prSet presAssocID="{19E3693A-83F9-4205-8841-9AE344CCBC42}" presName="sibTrans" presStyleCnt="0"/>
      <dgm:spPr/>
    </dgm:pt>
    <dgm:pt modelId="{7B3C91B2-B4F5-499B-BC99-DD93ABA6DF31}" type="pres">
      <dgm:prSet presAssocID="{7F429598-7809-48D2-BC88-FE00B5A137D5}" presName="node" presStyleLbl="node1" presStyleIdx="3" presStyleCnt="8">
        <dgm:presLayoutVars>
          <dgm:bulletEnabled val="1"/>
        </dgm:presLayoutVars>
      </dgm:prSet>
      <dgm:spPr/>
    </dgm:pt>
    <dgm:pt modelId="{05094FA6-9A3D-4A3E-B43A-9A381CDFD87B}" type="pres">
      <dgm:prSet presAssocID="{91E4D765-7FA9-4B85-A426-1A20E77F1A96}" presName="sibTrans" presStyleCnt="0"/>
      <dgm:spPr/>
    </dgm:pt>
    <dgm:pt modelId="{F119AB2C-525B-40A6-B94F-C425C48B4CC6}" type="pres">
      <dgm:prSet presAssocID="{D96E660C-D8E2-4230-98AC-BA443AD057AE}" presName="node" presStyleLbl="node1" presStyleIdx="4" presStyleCnt="8">
        <dgm:presLayoutVars>
          <dgm:bulletEnabled val="1"/>
        </dgm:presLayoutVars>
      </dgm:prSet>
      <dgm:spPr/>
    </dgm:pt>
    <dgm:pt modelId="{85944752-7F2A-49B1-B86B-4DE80460BFF3}" type="pres">
      <dgm:prSet presAssocID="{2F77C7E3-551D-4D00-87B3-B1360E0E12B5}" presName="sibTrans" presStyleCnt="0"/>
      <dgm:spPr/>
    </dgm:pt>
    <dgm:pt modelId="{07B40541-CDCC-4ACA-A811-72156741FBD9}" type="pres">
      <dgm:prSet presAssocID="{B7846F05-DE00-4967-99C6-D872D9F159C5}" presName="node" presStyleLbl="node1" presStyleIdx="5" presStyleCnt="8">
        <dgm:presLayoutVars>
          <dgm:bulletEnabled val="1"/>
        </dgm:presLayoutVars>
      </dgm:prSet>
      <dgm:spPr/>
    </dgm:pt>
    <dgm:pt modelId="{B98B47E0-7D80-45B9-8431-F1FCB43EDFD0}" type="pres">
      <dgm:prSet presAssocID="{F129CBDD-1A4A-4136-BA7F-789E936F35C0}" presName="sibTrans" presStyleCnt="0"/>
      <dgm:spPr/>
    </dgm:pt>
    <dgm:pt modelId="{6E21694C-BC67-4C05-BFEA-00679C8CD541}" type="pres">
      <dgm:prSet presAssocID="{0F12BBAB-EA97-4984-8D2C-521C3B00567C}" presName="node" presStyleLbl="node1" presStyleIdx="6" presStyleCnt="8">
        <dgm:presLayoutVars>
          <dgm:bulletEnabled val="1"/>
        </dgm:presLayoutVars>
      </dgm:prSet>
      <dgm:spPr/>
    </dgm:pt>
    <dgm:pt modelId="{437EFF7B-4834-4698-90B9-E94FB14178F5}" type="pres">
      <dgm:prSet presAssocID="{89FADCA2-A2C5-473A-9304-25A4F231AD5A}" presName="sibTrans" presStyleCnt="0"/>
      <dgm:spPr/>
    </dgm:pt>
    <dgm:pt modelId="{060C1B85-4C4C-48E8-8224-308EA4985F2D}" type="pres">
      <dgm:prSet presAssocID="{47EBB351-4AC3-40C8-8CD6-BCE6A79F86D4}" presName="node" presStyleLbl="node1" presStyleIdx="7" presStyleCnt="8">
        <dgm:presLayoutVars>
          <dgm:bulletEnabled val="1"/>
        </dgm:presLayoutVars>
      </dgm:prSet>
      <dgm:spPr/>
    </dgm:pt>
  </dgm:ptLst>
  <dgm:cxnLst>
    <dgm:cxn modelId="{8A65980C-1956-47F6-844B-246BE97652BE}" type="presOf" srcId="{7F429598-7809-48D2-BC88-FE00B5A137D5}" destId="{7B3C91B2-B4F5-499B-BC99-DD93ABA6DF31}" srcOrd="0" destOrd="0" presId="urn:microsoft.com/office/officeart/2005/8/layout/default"/>
    <dgm:cxn modelId="{55B0DD15-ACAB-4AC9-9C81-B7C02EA0A7A9}" type="presOf" srcId="{793581CB-19CB-41EC-9314-8A49AE25DEE0}" destId="{0E52AC35-FDBC-4041-8869-82EC1AAFAED7}" srcOrd="0" destOrd="0" presId="urn:microsoft.com/office/officeart/2005/8/layout/default"/>
    <dgm:cxn modelId="{F888A21D-5087-46BB-94F3-0468DFE8D245}" srcId="{1CAB3F96-CD7D-4DB3-BF82-2AC262D12A78}" destId="{D96E660C-D8E2-4230-98AC-BA443AD057AE}" srcOrd="4" destOrd="0" parTransId="{5B5A0E74-9630-41CA-A3F7-FEF0F3896F54}" sibTransId="{2F77C7E3-551D-4D00-87B3-B1360E0E12B5}"/>
    <dgm:cxn modelId="{7F032E28-49B6-417C-9F21-973DA954F76E}" type="presOf" srcId="{D96E660C-D8E2-4230-98AC-BA443AD057AE}" destId="{F119AB2C-525B-40A6-B94F-C425C48B4CC6}" srcOrd="0" destOrd="0" presId="urn:microsoft.com/office/officeart/2005/8/layout/default"/>
    <dgm:cxn modelId="{F8B65160-BA02-4023-B067-1E3A4BC48B75}" type="presOf" srcId="{1CAB3F96-CD7D-4DB3-BF82-2AC262D12A78}" destId="{76814487-1494-4335-B3F3-686031099325}" srcOrd="0" destOrd="0" presId="urn:microsoft.com/office/officeart/2005/8/layout/default"/>
    <dgm:cxn modelId="{AF1FCD45-780B-47E9-8FE8-E61F642E94FB}" type="presOf" srcId="{F2EFDED8-F0A2-46DC-AC93-0F4445FA0F53}" destId="{17687136-FC90-4DF1-B87D-9DB85F9C6EAA}" srcOrd="0" destOrd="0" presId="urn:microsoft.com/office/officeart/2005/8/layout/default"/>
    <dgm:cxn modelId="{424D9C54-628B-4ACD-BD66-CAC6FB33761F}" srcId="{1CAB3F96-CD7D-4DB3-BF82-2AC262D12A78}" destId="{47EBB351-4AC3-40C8-8CD6-BCE6A79F86D4}" srcOrd="7" destOrd="0" parTransId="{E60D0310-156F-410C-8689-310D259585E7}" sibTransId="{AF763CD7-44CC-4461-9057-08BD72E58260}"/>
    <dgm:cxn modelId="{2685EB83-654F-402B-B3B4-41897642FD98}" srcId="{1CAB3F96-CD7D-4DB3-BF82-2AC262D12A78}" destId="{0F12BBAB-EA97-4984-8D2C-521C3B00567C}" srcOrd="6" destOrd="0" parTransId="{F2F78AD2-B0D2-4E8E-8B10-F5632A3E34D2}" sibTransId="{89FADCA2-A2C5-473A-9304-25A4F231AD5A}"/>
    <dgm:cxn modelId="{221FA190-94AD-4EAC-9E9F-54BD5736EA87}" srcId="{1CAB3F96-CD7D-4DB3-BF82-2AC262D12A78}" destId="{F2EFDED8-F0A2-46DC-AC93-0F4445FA0F53}" srcOrd="1" destOrd="0" parTransId="{7C39084A-E2FB-4FD3-B025-ABA131821FF3}" sibTransId="{27BD44F3-F3A6-45E8-8074-367674627273}"/>
    <dgm:cxn modelId="{3BE3AD92-415A-4088-A735-1E84A234F7EF}" srcId="{1CAB3F96-CD7D-4DB3-BF82-2AC262D12A78}" destId="{F2BED94C-9A9F-4C22-97DA-652F9F0BB733}" srcOrd="2" destOrd="0" parTransId="{ECC475C0-6DE1-4E70-BA76-E1FE420BBEB8}" sibTransId="{19E3693A-83F9-4205-8841-9AE344CCBC42}"/>
    <dgm:cxn modelId="{BE3A8196-1CF8-49B1-B463-211424660D1F}" type="presOf" srcId="{0F12BBAB-EA97-4984-8D2C-521C3B00567C}" destId="{6E21694C-BC67-4C05-BFEA-00679C8CD541}" srcOrd="0" destOrd="0" presId="urn:microsoft.com/office/officeart/2005/8/layout/default"/>
    <dgm:cxn modelId="{744505AD-F0A6-4F40-BE09-BD0EB3408B5B}" type="presOf" srcId="{F2BED94C-9A9F-4C22-97DA-652F9F0BB733}" destId="{80005E1A-420C-4BE8-80E0-557AA0E3C518}" srcOrd="0" destOrd="0" presId="urn:microsoft.com/office/officeart/2005/8/layout/default"/>
    <dgm:cxn modelId="{BA862FB4-30FB-41D7-A827-FC08E3EF2170}" srcId="{1CAB3F96-CD7D-4DB3-BF82-2AC262D12A78}" destId="{B7846F05-DE00-4967-99C6-D872D9F159C5}" srcOrd="5" destOrd="0" parTransId="{ECEEECCD-6047-45C6-A116-A4BCE4B22321}" sibTransId="{F129CBDD-1A4A-4136-BA7F-789E936F35C0}"/>
    <dgm:cxn modelId="{5C338BC5-6CA8-47ED-8086-7A4ECC3A3BC6}" srcId="{1CAB3F96-CD7D-4DB3-BF82-2AC262D12A78}" destId="{7F429598-7809-48D2-BC88-FE00B5A137D5}" srcOrd="3" destOrd="0" parTransId="{BA2D38D8-00C9-4C90-B583-B328E100F82E}" sibTransId="{91E4D765-7FA9-4B85-A426-1A20E77F1A96}"/>
    <dgm:cxn modelId="{022676D1-089B-45BF-98AC-EAB9F9D485A1}" type="presOf" srcId="{B7846F05-DE00-4967-99C6-D872D9F159C5}" destId="{07B40541-CDCC-4ACA-A811-72156741FBD9}" srcOrd="0" destOrd="0" presId="urn:microsoft.com/office/officeart/2005/8/layout/default"/>
    <dgm:cxn modelId="{C725E6D4-419C-4E96-8C46-7EEDB6DAA196}" srcId="{1CAB3F96-CD7D-4DB3-BF82-2AC262D12A78}" destId="{793581CB-19CB-41EC-9314-8A49AE25DEE0}" srcOrd="0" destOrd="0" parTransId="{EA28C2D7-864A-4C3D-BB11-A7B6F7B555D7}" sibTransId="{A8890457-E95E-4A65-BA0F-CB7A531F4E3D}"/>
    <dgm:cxn modelId="{A1898BEE-9BD8-42BC-8EEF-0D3F49F1E486}" type="presOf" srcId="{47EBB351-4AC3-40C8-8CD6-BCE6A79F86D4}" destId="{060C1B85-4C4C-48E8-8224-308EA4985F2D}" srcOrd="0" destOrd="0" presId="urn:microsoft.com/office/officeart/2005/8/layout/default"/>
    <dgm:cxn modelId="{919E4D26-4DE3-45F7-B984-2B0AA33ED976}" type="presParOf" srcId="{76814487-1494-4335-B3F3-686031099325}" destId="{0E52AC35-FDBC-4041-8869-82EC1AAFAED7}" srcOrd="0" destOrd="0" presId="urn:microsoft.com/office/officeart/2005/8/layout/default"/>
    <dgm:cxn modelId="{CB577CAA-A8F3-4A76-B0DE-5A0A14CAA47F}" type="presParOf" srcId="{76814487-1494-4335-B3F3-686031099325}" destId="{F325E892-A64E-473D-8DE6-10986A82BBCD}" srcOrd="1" destOrd="0" presId="urn:microsoft.com/office/officeart/2005/8/layout/default"/>
    <dgm:cxn modelId="{871E2BE1-6757-4298-A69F-27FEAD645AF8}" type="presParOf" srcId="{76814487-1494-4335-B3F3-686031099325}" destId="{17687136-FC90-4DF1-B87D-9DB85F9C6EAA}" srcOrd="2" destOrd="0" presId="urn:microsoft.com/office/officeart/2005/8/layout/default"/>
    <dgm:cxn modelId="{61D5F29D-C66E-4C19-8503-040A889883DF}" type="presParOf" srcId="{76814487-1494-4335-B3F3-686031099325}" destId="{CCCD754C-CF9F-4AD4-8EDE-A1BACAD8D106}" srcOrd="3" destOrd="0" presId="urn:microsoft.com/office/officeart/2005/8/layout/default"/>
    <dgm:cxn modelId="{6B41D418-4742-43B6-AAB6-C8C61EBF5EE2}" type="presParOf" srcId="{76814487-1494-4335-B3F3-686031099325}" destId="{80005E1A-420C-4BE8-80E0-557AA0E3C518}" srcOrd="4" destOrd="0" presId="urn:microsoft.com/office/officeart/2005/8/layout/default"/>
    <dgm:cxn modelId="{DA7B7655-36B9-4D87-BFA6-5E24CE80BFB8}" type="presParOf" srcId="{76814487-1494-4335-B3F3-686031099325}" destId="{17F1F686-9676-4E6E-AD3D-8BFE60C9174C}" srcOrd="5" destOrd="0" presId="urn:microsoft.com/office/officeart/2005/8/layout/default"/>
    <dgm:cxn modelId="{54C07230-0F48-4E29-AA6C-BB2BD91F4FCC}" type="presParOf" srcId="{76814487-1494-4335-B3F3-686031099325}" destId="{7B3C91B2-B4F5-499B-BC99-DD93ABA6DF31}" srcOrd="6" destOrd="0" presId="urn:microsoft.com/office/officeart/2005/8/layout/default"/>
    <dgm:cxn modelId="{D782EC19-F558-4501-B10A-EC99F09F0CE7}" type="presParOf" srcId="{76814487-1494-4335-B3F3-686031099325}" destId="{05094FA6-9A3D-4A3E-B43A-9A381CDFD87B}" srcOrd="7" destOrd="0" presId="urn:microsoft.com/office/officeart/2005/8/layout/default"/>
    <dgm:cxn modelId="{C69D1FD2-27BC-4D72-B67B-F799B6F95CBE}" type="presParOf" srcId="{76814487-1494-4335-B3F3-686031099325}" destId="{F119AB2C-525B-40A6-B94F-C425C48B4CC6}" srcOrd="8" destOrd="0" presId="urn:microsoft.com/office/officeart/2005/8/layout/default"/>
    <dgm:cxn modelId="{BEDDF9A6-6FE8-489C-9D5C-B64C6A3EFD5E}" type="presParOf" srcId="{76814487-1494-4335-B3F3-686031099325}" destId="{85944752-7F2A-49B1-B86B-4DE80460BFF3}" srcOrd="9" destOrd="0" presId="urn:microsoft.com/office/officeart/2005/8/layout/default"/>
    <dgm:cxn modelId="{03262A4C-B68C-4334-8A4D-30E23D8A88CA}" type="presParOf" srcId="{76814487-1494-4335-B3F3-686031099325}" destId="{07B40541-CDCC-4ACA-A811-72156741FBD9}" srcOrd="10" destOrd="0" presId="urn:microsoft.com/office/officeart/2005/8/layout/default"/>
    <dgm:cxn modelId="{7EC66073-23A5-4E54-AF17-E756B79B136D}" type="presParOf" srcId="{76814487-1494-4335-B3F3-686031099325}" destId="{B98B47E0-7D80-45B9-8431-F1FCB43EDFD0}" srcOrd="11" destOrd="0" presId="urn:microsoft.com/office/officeart/2005/8/layout/default"/>
    <dgm:cxn modelId="{065A4C08-557B-43BF-BDAA-9DBE2927C018}" type="presParOf" srcId="{76814487-1494-4335-B3F3-686031099325}" destId="{6E21694C-BC67-4C05-BFEA-00679C8CD541}" srcOrd="12" destOrd="0" presId="urn:microsoft.com/office/officeart/2005/8/layout/default"/>
    <dgm:cxn modelId="{F3BB8F94-60DA-43CF-B37A-DD1A16490344}" type="presParOf" srcId="{76814487-1494-4335-B3F3-686031099325}" destId="{437EFF7B-4834-4698-90B9-E94FB14178F5}" srcOrd="13" destOrd="0" presId="urn:microsoft.com/office/officeart/2005/8/layout/default"/>
    <dgm:cxn modelId="{9AA314C8-9B00-4028-BDCF-4B62ABE1418F}" type="presParOf" srcId="{76814487-1494-4335-B3F3-686031099325}" destId="{060C1B85-4C4C-48E8-8224-308EA4985F2D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BF0E4F6-132C-47E7-BB6E-76A99A51AE9E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9BEB66F-90A1-4F50-A10B-E8276B55A7D0}">
      <dgm:prSet/>
      <dgm:spPr/>
      <dgm:t>
        <a:bodyPr/>
        <a:lstStyle/>
        <a:p>
          <a:r>
            <a:rPr lang="en-US" dirty="0" err="1"/>
            <a:t>När</a:t>
          </a:r>
          <a:r>
            <a:rPr lang="en-US" dirty="0"/>
            <a:t> </a:t>
          </a:r>
          <a:r>
            <a:rPr lang="en-US" dirty="0" err="1"/>
            <a:t>ansökan</a:t>
          </a:r>
          <a:r>
            <a:rPr lang="en-US" dirty="0"/>
            <a:t> </a:t>
          </a:r>
          <a:r>
            <a:rPr lang="en-US" dirty="0" err="1"/>
            <a:t>saknar</a:t>
          </a:r>
          <a:r>
            <a:rPr lang="en-US" dirty="0"/>
            <a:t> </a:t>
          </a:r>
          <a:r>
            <a:rPr lang="en-US" dirty="0" err="1"/>
            <a:t>förankring</a:t>
          </a:r>
          <a:r>
            <a:rPr lang="en-US" dirty="0"/>
            <a:t> med </a:t>
          </a:r>
          <a:r>
            <a:rPr lang="en-US" dirty="0" err="1"/>
            <a:t>rektor</a:t>
          </a:r>
          <a:endParaRPr lang="en-US" dirty="0"/>
        </a:p>
      </dgm:t>
    </dgm:pt>
    <dgm:pt modelId="{36D79A0B-EEC1-42C8-A4B9-5187530820B8}" type="parTrans" cxnId="{85307A49-5564-4EC5-B6EA-EEC41CCDF88B}">
      <dgm:prSet/>
      <dgm:spPr/>
      <dgm:t>
        <a:bodyPr/>
        <a:lstStyle/>
        <a:p>
          <a:endParaRPr lang="en-US"/>
        </a:p>
      </dgm:t>
    </dgm:pt>
    <dgm:pt modelId="{0B0D382E-4895-4ADE-B422-B08FBEBDEF6B}" type="sibTrans" cxnId="{85307A49-5564-4EC5-B6EA-EEC41CCDF88B}">
      <dgm:prSet/>
      <dgm:spPr/>
      <dgm:t>
        <a:bodyPr/>
        <a:lstStyle/>
        <a:p>
          <a:endParaRPr lang="en-US"/>
        </a:p>
      </dgm:t>
    </dgm:pt>
    <dgm:pt modelId="{218DBE39-0F03-4FFE-BF27-1F5E9FB5F173}">
      <dgm:prSet/>
      <dgm:spPr/>
      <dgm:t>
        <a:bodyPr/>
        <a:lstStyle/>
        <a:p>
          <a:r>
            <a:rPr lang="en-US" dirty="0" err="1"/>
            <a:t>När</a:t>
          </a:r>
          <a:r>
            <a:rPr lang="en-US" dirty="0"/>
            <a:t> </a:t>
          </a:r>
          <a:r>
            <a:rPr lang="en-US" dirty="0" err="1"/>
            <a:t>budgeten</a:t>
          </a:r>
          <a:r>
            <a:rPr lang="en-US" dirty="0"/>
            <a:t> </a:t>
          </a:r>
          <a:r>
            <a:rPr lang="en-US" dirty="0" err="1"/>
            <a:t>är</a:t>
          </a:r>
          <a:r>
            <a:rPr lang="en-US" dirty="0"/>
            <a:t> </a:t>
          </a:r>
          <a:r>
            <a:rPr lang="en-US" dirty="0" err="1"/>
            <a:t>otydlig</a:t>
          </a:r>
          <a:r>
            <a:rPr lang="en-US" dirty="0"/>
            <a:t> och </a:t>
          </a:r>
          <a:r>
            <a:rPr lang="en-US" dirty="0" err="1"/>
            <a:t>olika</a:t>
          </a:r>
          <a:r>
            <a:rPr lang="en-US" dirty="0"/>
            <a:t> </a:t>
          </a:r>
          <a:r>
            <a:rPr lang="en-US" dirty="0" err="1"/>
            <a:t>kostnadsslag</a:t>
          </a:r>
          <a:r>
            <a:rPr lang="en-US" dirty="0"/>
            <a:t> </a:t>
          </a:r>
          <a:r>
            <a:rPr lang="en-US" dirty="0" err="1"/>
            <a:t>inte</a:t>
          </a:r>
          <a:r>
            <a:rPr lang="en-US" dirty="0"/>
            <a:t> </a:t>
          </a:r>
          <a:r>
            <a:rPr lang="en-US" dirty="0" err="1"/>
            <a:t>går</a:t>
          </a:r>
          <a:r>
            <a:rPr lang="en-US" dirty="0"/>
            <a:t> </a:t>
          </a:r>
          <a:r>
            <a:rPr lang="en-US" dirty="0" err="1"/>
            <a:t>att</a:t>
          </a:r>
          <a:r>
            <a:rPr lang="en-US" dirty="0"/>
            <a:t> </a:t>
          </a:r>
          <a:r>
            <a:rPr lang="en-US" dirty="0" err="1"/>
            <a:t>utläsa</a:t>
          </a:r>
          <a:endParaRPr lang="en-US" dirty="0"/>
        </a:p>
      </dgm:t>
    </dgm:pt>
    <dgm:pt modelId="{75F5D3FC-B637-413E-8D89-7B838DAB001A}" type="parTrans" cxnId="{3B1B92ED-7F16-45BA-82DC-8C4193F1A73F}">
      <dgm:prSet/>
      <dgm:spPr/>
      <dgm:t>
        <a:bodyPr/>
        <a:lstStyle/>
        <a:p>
          <a:endParaRPr lang="en-US"/>
        </a:p>
      </dgm:t>
    </dgm:pt>
    <dgm:pt modelId="{A732D6DA-33E7-4BE8-8133-9AEC75513926}" type="sibTrans" cxnId="{3B1B92ED-7F16-45BA-82DC-8C4193F1A73F}">
      <dgm:prSet/>
      <dgm:spPr/>
      <dgm:t>
        <a:bodyPr/>
        <a:lstStyle/>
        <a:p>
          <a:endParaRPr lang="en-US"/>
        </a:p>
      </dgm:t>
    </dgm:pt>
    <dgm:pt modelId="{88C0A86B-9071-4F86-B289-DA0CD6328B45}">
      <dgm:prSet/>
      <dgm:spPr/>
      <dgm:t>
        <a:bodyPr/>
        <a:lstStyle/>
        <a:p>
          <a:r>
            <a:rPr lang="en-US" dirty="0" err="1"/>
            <a:t>När</a:t>
          </a:r>
          <a:r>
            <a:rPr lang="en-US" dirty="0"/>
            <a:t> </a:t>
          </a:r>
          <a:r>
            <a:rPr lang="en-US" dirty="0" err="1"/>
            <a:t>mål</a:t>
          </a:r>
          <a:r>
            <a:rPr lang="en-US" dirty="0"/>
            <a:t>, </a:t>
          </a:r>
          <a:r>
            <a:rPr lang="en-US" dirty="0" err="1"/>
            <a:t>syfte</a:t>
          </a:r>
          <a:r>
            <a:rPr lang="en-US" dirty="0"/>
            <a:t> och </a:t>
          </a:r>
          <a:r>
            <a:rPr lang="en-US" dirty="0" err="1"/>
            <a:t>förväntad</a:t>
          </a:r>
          <a:r>
            <a:rPr lang="en-US" dirty="0"/>
            <a:t> </a:t>
          </a:r>
          <a:r>
            <a:rPr lang="en-US" dirty="0" err="1"/>
            <a:t>effekt</a:t>
          </a:r>
          <a:r>
            <a:rPr lang="en-US" dirty="0"/>
            <a:t> av </a:t>
          </a:r>
          <a:r>
            <a:rPr lang="en-US" dirty="0" err="1"/>
            <a:t>ansökan</a:t>
          </a:r>
          <a:r>
            <a:rPr lang="en-US" dirty="0"/>
            <a:t> </a:t>
          </a:r>
          <a:r>
            <a:rPr lang="en-US" dirty="0" err="1"/>
            <a:t>är</a:t>
          </a:r>
          <a:r>
            <a:rPr lang="en-US" dirty="0"/>
            <a:t> </a:t>
          </a:r>
          <a:r>
            <a:rPr lang="en-US" dirty="0" err="1"/>
            <a:t>otydlig</a:t>
          </a:r>
          <a:endParaRPr lang="en-US" dirty="0"/>
        </a:p>
      </dgm:t>
    </dgm:pt>
    <dgm:pt modelId="{956B9E57-C301-498C-9F5E-13F69F78862F}" type="parTrans" cxnId="{57AEEEDC-D07B-4F13-9DF5-48E57C3ADAA7}">
      <dgm:prSet/>
      <dgm:spPr/>
      <dgm:t>
        <a:bodyPr/>
        <a:lstStyle/>
        <a:p>
          <a:endParaRPr lang="en-US"/>
        </a:p>
      </dgm:t>
    </dgm:pt>
    <dgm:pt modelId="{2146B6F0-92F0-4F4C-9BD4-B6BE76DBF23D}" type="sibTrans" cxnId="{57AEEEDC-D07B-4F13-9DF5-48E57C3ADAA7}">
      <dgm:prSet/>
      <dgm:spPr/>
      <dgm:t>
        <a:bodyPr/>
        <a:lstStyle/>
        <a:p>
          <a:endParaRPr lang="en-US"/>
        </a:p>
      </dgm:t>
    </dgm:pt>
    <dgm:pt modelId="{34780212-948B-46F6-A843-6CF9A06DFABD}">
      <dgm:prSet/>
      <dgm:spPr/>
      <dgm:t>
        <a:bodyPr/>
        <a:lstStyle/>
        <a:p>
          <a:r>
            <a:rPr lang="en-US" dirty="0" err="1"/>
            <a:t>När</a:t>
          </a:r>
          <a:r>
            <a:rPr lang="en-US" dirty="0"/>
            <a:t> </a:t>
          </a:r>
          <a:r>
            <a:rPr lang="en-US" dirty="0" err="1"/>
            <a:t>alternativa</a:t>
          </a:r>
          <a:r>
            <a:rPr lang="en-US" dirty="0"/>
            <a:t> </a:t>
          </a:r>
          <a:r>
            <a:rPr lang="en-US" dirty="0" err="1"/>
            <a:t>lösningar</a:t>
          </a:r>
          <a:r>
            <a:rPr lang="en-US" dirty="0"/>
            <a:t> </a:t>
          </a:r>
          <a:r>
            <a:rPr lang="en-US" dirty="0" err="1"/>
            <a:t>ej</a:t>
          </a:r>
          <a:r>
            <a:rPr lang="en-US" dirty="0"/>
            <a:t> </a:t>
          </a:r>
          <a:r>
            <a:rPr lang="en-US" dirty="0" err="1"/>
            <a:t>presenteras</a:t>
          </a:r>
          <a:endParaRPr lang="en-US" dirty="0"/>
        </a:p>
      </dgm:t>
    </dgm:pt>
    <dgm:pt modelId="{B7E21565-44D5-44DA-A2AF-D04B76B3726C}" type="parTrans" cxnId="{2E62A3DA-FD3E-462C-87BC-88BF1154A676}">
      <dgm:prSet/>
      <dgm:spPr/>
      <dgm:t>
        <a:bodyPr/>
        <a:lstStyle/>
        <a:p>
          <a:endParaRPr lang="en-US"/>
        </a:p>
      </dgm:t>
    </dgm:pt>
    <dgm:pt modelId="{DBC6CA7D-4059-4C37-9227-5EF7E35310BF}" type="sibTrans" cxnId="{2E62A3DA-FD3E-462C-87BC-88BF1154A676}">
      <dgm:prSet/>
      <dgm:spPr/>
      <dgm:t>
        <a:bodyPr/>
        <a:lstStyle/>
        <a:p>
          <a:endParaRPr lang="en-US"/>
        </a:p>
      </dgm:t>
    </dgm:pt>
    <dgm:pt modelId="{E5A10146-6264-4017-B768-D53A616468DF}">
      <dgm:prSet/>
      <dgm:spPr/>
      <dgm:t>
        <a:bodyPr/>
        <a:lstStyle/>
        <a:p>
          <a:r>
            <a:rPr lang="en-US" dirty="0" err="1"/>
            <a:t>När</a:t>
          </a:r>
          <a:r>
            <a:rPr lang="en-US" dirty="0"/>
            <a:t> </a:t>
          </a:r>
          <a:r>
            <a:rPr lang="en-US" dirty="0" err="1"/>
            <a:t>ansökan</a:t>
          </a:r>
          <a:r>
            <a:rPr lang="en-US" dirty="0"/>
            <a:t> </a:t>
          </a:r>
          <a:r>
            <a:rPr lang="en-US" dirty="0" err="1"/>
            <a:t>saknar</a:t>
          </a:r>
          <a:r>
            <a:rPr lang="en-US" dirty="0"/>
            <a:t> </a:t>
          </a:r>
          <a:r>
            <a:rPr lang="en-US" dirty="0" err="1"/>
            <a:t>koppling</a:t>
          </a:r>
          <a:r>
            <a:rPr lang="en-US" dirty="0"/>
            <a:t> mot </a:t>
          </a:r>
          <a:r>
            <a:rPr lang="en-US" dirty="0" err="1"/>
            <a:t>teknik,matematik</a:t>
          </a:r>
          <a:r>
            <a:rPr lang="en-US" dirty="0"/>
            <a:t> </a:t>
          </a:r>
          <a:r>
            <a:rPr lang="en-US" dirty="0" err="1"/>
            <a:t>eller</a:t>
          </a:r>
          <a:r>
            <a:rPr lang="en-US" dirty="0"/>
            <a:t> </a:t>
          </a:r>
          <a:r>
            <a:rPr lang="en-US" dirty="0" err="1"/>
            <a:t>naturvetenskap</a:t>
          </a:r>
          <a:r>
            <a:rPr lang="en-US" dirty="0"/>
            <a:t> (för- och </a:t>
          </a:r>
          <a:r>
            <a:rPr lang="en-US" dirty="0" err="1"/>
            <a:t>grundskola</a:t>
          </a:r>
          <a:r>
            <a:rPr lang="en-US" dirty="0"/>
            <a:t>)</a:t>
          </a:r>
        </a:p>
      </dgm:t>
    </dgm:pt>
    <dgm:pt modelId="{075FBD4A-4B65-4F87-988D-BB09AE5E87DA}" type="parTrans" cxnId="{2494A17D-6D21-4E5C-8007-28FFA0384420}">
      <dgm:prSet/>
      <dgm:spPr/>
      <dgm:t>
        <a:bodyPr/>
        <a:lstStyle/>
        <a:p>
          <a:endParaRPr lang="sv-SE"/>
        </a:p>
      </dgm:t>
    </dgm:pt>
    <dgm:pt modelId="{C24F123F-FD48-46DC-9265-6213AF21F856}" type="sibTrans" cxnId="{2494A17D-6D21-4E5C-8007-28FFA0384420}">
      <dgm:prSet/>
      <dgm:spPr/>
      <dgm:t>
        <a:bodyPr/>
        <a:lstStyle/>
        <a:p>
          <a:endParaRPr lang="sv-SE"/>
        </a:p>
      </dgm:t>
    </dgm:pt>
    <dgm:pt modelId="{35055778-07E0-4444-B7EA-69571A64F2DF}">
      <dgm:prSet/>
      <dgm:spPr/>
      <dgm:t>
        <a:bodyPr/>
        <a:lstStyle/>
        <a:p>
          <a:r>
            <a:rPr lang="en-US" dirty="0"/>
            <a:t>Om </a:t>
          </a:r>
          <a:r>
            <a:rPr lang="en-US" dirty="0" err="1"/>
            <a:t>fortsatt</a:t>
          </a:r>
          <a:r>
            <a:rPr lang="en-US" dirty="0"/>
            <a:t> </a:t>
          </a:r>
          <a:r>
            <a:rPr lang="en-US" dirty="0" err="1"/>
            <a:t>finansiering</a:t>
          </a:r>
          <a:r>
            <a:rPr lang="en-US" dirty="0"/>
            <a:t> </a:t>
          </a:r>
          <a:r>
            <a:rPr lang="en-US" dirty="0" err="1"/>
            <a:t>är</a:t>
          </a:r>
          <a:r>
            <a:rPr lang="en-US" dirty="0"/>
            <a:t> </a:t>
          </a:r>
          <a:r>
            <a:rPr lang="en-US" dirty="0" err="1"/>
            <a:t>nödvändig</a:t>
          </a:r>
          <a:r>
            <a:rPr lang="en-US" dirty="0"/>
            <a:t> och </a:t>
          </a:r>
          <a:r>
            <a:rPr lang="en-US" dirty="0" err="1"/>
            <a:t>lösning</a:t>
          </a:r>
          <a:r>
            <a:rPr lang="en-US" dirty="0"/>
            <a:t> för </a:t>
          </a:r>
          <a:r>
            <a:rPr lang="en-US" dirty="0" err="1"/>
            <a:t>detta</a:t>
          </a:r>
          <a:r>
            <a:rPr lang="en-US" dirty="0"/>
            <a:t> </a:t>
          </a:r>
          <a:r>
            <a:rPr lang="en-US" dirty="0" err="1"/>
            <a:t>ej</a:t>
          </a:r>
          <a:r>
            <a:rPr lang="en-US" dirty="0"/>
            <a:t> </a:t>
          </a:r>
          <a:r>
            <a:rPr lang="en-US" dirty="0" err="1"/>
            <a:t>presenteras</a:t>
          </a:r>
          <a:endParaRPr lang="en-US" dirty="0"/>
        </a:p>
      </dgm:t>
    </dgm:pt>
    <dgm:pt modelId="{5FAE80B5-685D-4289-9251-4959F97D1E60}" type="parTrans" cxnId="{F62165DE-1290-4F04-95E1-D67DEF95D43F}">
      <dgm:prSet/>
      <dgm:spPr/>
      <dgm:t>
        <a:bodyPr/>
        <a:lstStyle/>
        <a:p>
          <a:endParaRPr lang="sv-SE"/>
        </a:p>
      </dgm:t>
    </dgm:pt>
    <dgm:pt modelId="{960D4173-6EE4-4068-8909-63272E607000}" type="sibTrans" cxnId="{F62165DE-1290-4F04-95E1-D67DEF95D43F}">
      <dgm:prSet/>
      <dgm:spPr/>
      <dgm:t>
        <a:bodyPr/>
        <a:lstStyle/>
        <a:p>
          <a:endParaRPr lang="sv-SE"/>
        </a:p>
      </dgm:t>
    </dgm:pt>
    <dgm:pt modelId="{706F5EA1-6F55-4AC5-A45B-7C641324C2F1}">
      <dgm:prSet/>
      <dgm:spPr/>
      <dgm:t>
        <a:bodyPr/>
        <a:lstStyle/>
        <a:p>
          <a:r>
            <a:rPr lang="en-US" dirty="0" err="1"/>
            <a:t>När</a:t>
          </a:r>
          <a:r>
            <a:rPr lang="en-US" dirty="0"/>
            <a:t> </a:t>
          </a:r>
          <a:r>
            <a:rPr lang="en-US" dirty="0" err="1"/>
            <a:t>ansökan</a:t>
          </a:r>
          <a:r>
            <a:rPr lang="en-US" dirty="0"/>
            <a:t> </a:t>
          </a:r>
          <a:r>
            <a:rPr lang="en-US" dirty="0" err="1"/>
            <a:t>är</a:t>
          </a:r>
          <a:r>
            <a:rPr lang="en-US" dirty="0"/>
            <a:t> </a:t>
          </a:r>
          <a:r>
            <a:rPr lang="en-US" dirty="0" err="1"/>
            <a:t>otydlig</a:t>
          </a:r>
          <a:r>
            <a:rPr lang="en-US" dirty="0"/>
            <a:t> </a:t>
          </a:r>
          <a:r>
            <a:rPr lang="en-US" dirty="0" err="1"/>
            <a:t>gällande</a:t>
          </a:r>
          <a:r>
            <a:rPr lang="en-US" dirty="0"/>
            <a:t> </a:t>
          </a:r>
          <a:r>
            <a:rPr lang="en-US" dirty="0" err="1"/>
            <a:t>basutrustning</a:t>
          </a:r>
          <a:r>
            <a:rPr lang="en-US" dirty="0"/>
            <a:t> </a:t>
          </a:r>
          <a:r>
            <a:rPr lang="en-US" dirty="0" err="1"/>
            <a:t>kontra</a:t>
          </a:r>
          <a:r>
            <a:rPr lang="en-US" dirty="0"/>
            <a:t> </a:t>
          </a:r>
          <a:r>
            <a:rPr lang="en-US" dirty="0" err="1"/>
            <a:t>tekniklyft</a:t>
          </a:r>
          <a:endParaRPr lang="en-US" dirty="0"/>
        </a:p>
      </dgm:t>
    </dgm:pt>
    <dgm:pt modelId="{C9009B2A-4661-467C-927F-E467FD3608AA}" type="parTrans" cxnId="{F95ACBA6-E420-4A4C-B5B3-9C2268F2F1B8}">
      <dgm:prSet/>
      <dgm:spPr/>
      <dgm:t>
        <a:bodyPr/>
        <a:lstStyle/>
        <a:p>
          <a:endParaRPr lang="sv-SE"/>
        </a:p>
      </dgm:t>
    </dgm:pt>
    <dgm:pt modelId="{CD325832-B2B2-466D-82AC-1DEC89368602}" type="sibTrans" cxnId="{F95ACBA6-E420-4A4C-B5B3-9C2268F2F1B8}">
      <dgm:prSet/>
      <dgm:spPr/>
      <dgm:t>
        <a:bodyPr/>
        <a:lstStyle/>
        <a:p>
          <a:endParaRPr lang="sv-SE"/>
        </a:p>
      </dgm:t>
    </dgm:pt>
    <dgm:pt modelId="{3490EAEE-17D7-4521-95C2-950D6AD6E640}" type="pres">
      <dgm:prSet presAssocID="{DBF0E4F6-132C-47E7-BB6E-76A99A51AE9E}" presName="diagram" presStyleCnt="0">
        <dgm:presLayoutVars>
          <dgm:dir/>
          <dgm:resizeHandles val="exact"/>
        </dgm:presLayoutVars>
      </dgm:prSet>
      <dgm:spPr/>
    </dgm:pt>
    <dgm:pt modelId="{283C2245-02C4-4D13-B254-F956DE83FDF6}" type="pres">
      <dgm:prSet presAssocID="{79BEB66F-90A1-4F50-A10B-E8276B55A7D0}" presName="node" presStyleLbl="node1" presStyleIdx="0" presStyleCnt="7">
        <dgm:presLayoutVars>
          <dgm:bulletEnabled val="1"/>
        </dgm:presLayoutVars>
      </dgm:prSet>
      <dgm:spPr/>
    </dgm:pt>
    <dgm:pt modelId="{D4813981-489A-4EBC-8065-67D7DAC2D0D5}" type="pres">
      <dgm:prSet presAssocID="{0B0D382E-4895-4ADE-B422-B08FBEBDEF6B}" presName="sibTrans" presStyleCnt="0"/>
      <dgm:spPr/>
    </dgm:pt>
    <dgm:pt modelId="{5A8837AF-9E2D-4DCF-8CE5-1554AE47843C}" type="pres">
      <dgm:prSet presAssocID="{218DBE39-0F03-4FFE-BF27-1F5E9FB5F173}" presName="node" presStyleLbl="node1" presStyleIdx="1" presStyleCnt="7" custLinFactX="5000" custLinFactNeighborX="100000" custLinFactNeighborY="-1347">
        <dgm:presLayoutVars>
          <dgm:bulletEnabled val="1"/>
        </dgm:presLayoutVars>
      </dgm:prSet>
      <dgm:spPr/>
    </dgm:pt>
    <dgm:pt modelId="{414995B5-CE08-4161-8457-92284C839C2D}" type="pres">
      <dgm:prSet presAssocID="{A732D6DA-33E7-4BE8-8133-9AEC75513926}" presName="sibTrans" presStyleCnt="0"/>
      <dgm:spPr/>
    </dgm:pt>
    <dgm:pt modelId="{76C58D7D-7A63-45DC-865A-2F16AA9407A7}" type="pres">
      <dgm:prSet presAssocID="{88C0A86B-9071-4F86-B289-DA0CD6328B45}" presName="node" presStyleLbl="node1" presStyleIdx="2" presStyleCnt="7" custLinFactX="-12272" custLinFactNeighborX="-100000" custLinFactNeighborY="-673">
        <dgm:presLayoutVars>
          <dgm:bulletEnabled val="1"/>
        </dgm:presLayoutVars>
      </dgm:prSet>
      <dgm:spPr/>
    </dgm:pt>
    <dgm:pt modelId="{8127F4CE-6FA7-4F0D-BF1D-12A8083F9A3D}" type="pres">
      <dgm:prSet presAssocID="{2146B6F0-92F0-4F4C-9BD4-B6BE76DBF23D}" presName="sibTrans" presStyleCnt="0"/>
      <dgm:spPr/>
    </dgm:pt>
    <dgm:pt modelId="{40EF0F90-5BA1-4C8B-A190-DCA598971870}" type="pres">
      <dgm:prSet presAssocID="{34780212-948B-46F6-A843-6CF9A06DFABD}" presName="node" presStyleLbl="node1" presStyleIdx="3" presStyleCnt="7" custLinFactNeighborX="-9292" custLinFactNeighborY="-673">
        <dgm:presLayoutVars>
          <dgm:bulletEnabled val="1"/>
        </dgm:presLayoutVars>
      </dgm:prSet>
      <dgm:spPr/>
    </dgm:pt>
    <dgm:pt modelId="{39E55684-CA2D-45CC-B640-90717C186E8A}" type="pres">
      <dgm:prSet presAssocID="{DBC6CA7D-4059-4C37-9227-5EF7E35310BF}" presName="sibTrans" presStyleCnt="0"/>
      <dgm:spPr/>
    </dgm:pt>
    <dgm:pt modelId="{94B0CA68-EDBB-404E-9147-B8E09C877FDB}" type="pres">
      <dgm:prSet presAssocID="{E5A10146-6264-4017-B768-D53A616468DF}" presName="node" presStyleLbl="node1" presStyleIdx="4" presStyleCnt="7">
        <dgm:presLayoutVars>
          <dgm:bulletEnabled val="1"/>
        </dgm:presLayoutVars>
      </dgm:prSet>
      <dgm:spPr/>
    </dgm:pt>
    <dgm:pt modelId="{1B6F0829-BC8A-438E-91CF-75135E35AA0E}" type="pres">
      <dgm:prSet presAssocID="{C24F123F-FD48-46DC-9265-6213AF21F856}" presName="sibTrans" presStyleCnt="0"/>
      <dgm:spPr/>
    </dgm:pt>
    <dgm:pt modelId="{13F24370-CB21-4FCF-8281-5AD09567DF95}" type="pres">
      <dgm:prSet presAssocID="{706F5EA1-6F55-4AC5-A45B-7C641324C2F1}" presName="node" presStyleLbl="node1" presStyleIdx="5" presStyleCnt="7">
        <dgm:presLayoutVars>
          <dgm:bulletEnabled val="1"/>
        </dgm:presLayoutVars>
      </dgm:prSet>
      <dgm:spPr/>
    </dgm:pt>
    <dgm:pt modelId="{D1F73041-88FC-4816-AA7A-8EACE7B8ACBC}" type="pres">
      <dgm:prSet presAssocID="{CD325832-B2B2-466D-82AC-1DEC89368602}" presName="sibTrans" presStyleCnt="0"/>
      <dgm:spPr/>
    </dgm:pt>
    <dgm:pt modelId="{BD91A32F-1F8F-473E-95AD-5382BC89224E}" type="pres">
      <dgm:prSet presAssocID="{35055778-07E0-4444-B7EA-69571A64F2DF}" presName="node" presStyleLbl="node1" presStyleIdx="6" presStyleCnt="7">
        <dgm:presLayoutVars>
          <dgm:bulletEnabled val="1"/>
        </dgm:presLayoutVars>
      </dgm:prSet>
      <dgm:spPr/>
    </dgm:pt>
  </dgm:ptLst>
  <dgm:cxnLst>
    <dgm:cxn modelId="{DC49FC09-3E64-4B2B-8C8A-40911A8ACA29}" type="presOf" srcId="{79BEB66F-90A1-4F50-A10B-E8276B55A7D0}" destId="{283C2245-02C4-4D13-B254-F956DE83FDF6}" srcOrd="0" destOrd="0" presId="urn:microsoft.com/office/officeart/2005/8/layout/default"/>
    <dgm:cxn modelId="{11DE9D1C-37E0-45D5-ACAD-8C8EAA27D002}" type="presOf" srcId="{218DBE39-0F03-4FFE-BF27-1F5E9FB5F173}" destId="{5A8837AF-9E2D-4DCF-8CE5-1554AE47843C}" srcOrd="0" destOrd="0" presId="urn:microsoft.com/office/officeart/2005/8/layout/default"/>
    <dgm:cxn modelId="{08C55737-4645-481C-B961-B03052062B1C}" type="presOf" srcId="{34780212-948B-46F6-A843-6CF9A06DFABD}" destId="{40EF0F90-5BA1-4C8B-A190-DCA598971870}" srcOrd="0" destOrd="0" presId="urn:microsoft.com/office/officeart/2005/8/layout/default"/>
    <dgm:cxn modelId="{371AD53F-E092-41C9-AED3-5303B3671F9A}" type="presOf" srcId="{706F5EA1-6F55-4AC5-A45B-7C641324C2F1}" destId="{13F24370-CB21-4FCF-8281-5AD09567DF95}" srcOrd="0" destOrd="0" presId="urn:microsoft.com/office/officeart/2005/8/layout/default"/>
    <dgm:cxn modelId="{85307A49-5564-4EC5-B6EA-EEC41CCDF88B}" srcId="{DBF0E4F6-132C-47E7-BB6E-76A99A51AE9E}" destId="{79BEB66F-90A1-4F50-A10B-E8276B55A7D0}" srcOrd="0" destOrd="0" parTransId="{36D79A0B-EEC1-42C8-A4B9-5187530820B8}" sibTransId="{0B0D382E-4895-4ADE-B422-B08FBEBDEF6B}"/>
    <dgm:cxn modelId="{2494A17D-6D21-4E5C-8007-28FFA0384420}" srcId="{DBF0E4F6-132C-47E7-BB6E-76A99A51AE9E}" destId="{E5A10146-6264-4017-B768-D53A616468DF}" srcOrd="4" destOrd="0" parTransId="{075FBD4A-4B65-4F87-988D-BB09AE5E87DA}" sibTransId="{C24F123F-FD48-46DC-9265-6213AF21F856}"/>
    <dgm:cxn modelId="{3F759393-E83E-4C0B-88F3-4DBCC260E791}" type="presOf" srcId="{DBF0E4F6-132C-47E7-BB6E-76A99A51AE9E}" destId="{3490EAEE-17D7-4521-95C2-950D6AD6E640}" srcOrd="0" destOrd="0" presId="urn:microsoft.com/office/officeart/2005/8/layout/default"/>
    <dgm:cxn modelId="{F95ACBA6-E420-4A4C-B5B3-9C2268F2F1B8}" srcId="{DBF0E4F6-132C-47E7-BB6E-76A99A51AE9E}" destId="{706F5EA1-6F55-4AC5-A45B-7C641324C2F1}" srcOrd="5" destOrd="0" parTransId="{C9009B2A-4661-467C-927F-E467FD3608AA}" sibTransId="{CD325832-B2B2-466D-82AC-1DEC89368602}"/>
    <dgm:cxn modelId="{2928B4B1-AA13-4BF2-8252-00ACF56CCBCD}" type="presOf" srcId="{35055778-07E0-4444-B7EA-69571A64F2DF}" destId="{BD91A32F-1F8F-473E-95AD-5382BC89224E}" srcOrd="0" destOrd="0" presId="urn:microsoft.com/office/officeart/2005/8/layout/default"/>
    <dgm:cxn modelId="{2E62A3DA-FD3E-462C-87BC-88BF1154A676}" srcId="{DBF0E4F6-132C-47E7-BB6E-76A99A51AE9E}" destId="{34780212-948B-46F6-A843-6CF9A06DFABD}" srcOrd="3" destOrd="0" parTransId="{B7E21565-44D5-44DA-A2AF-D04B76B3726C}" sibTransId="{DBC6CA7D-4059-4C37-9227-5EF7E35310BF}"/>
    <dgm:cxn modelId="{57AEEEDC-D07B-4F13-9DF5-48E57C3ADAA7}" srcId="{DBF0E4F6-132C-47E7-BB6E-76A99A51AE9E}" destId="{88C0A86B-9071-4F86-B289-DA0CD6328B45}" srcOrd="2" destOrd="0" parTransId="{956B9E57-C301-498C-9F5E-13F69F78862F}" sibTransId="{2146B6F0-92F0-4F4C-9BD4-B6BE76DBF23D}"/>
    <dgm:cxn modelId="{F62165DE-1290-4F04-95E1-D67DEF95D43F}" srcId="{DBF0E4F6-132C-47E7-BB6E-76A99A51AE9E}" destId="{35055778-07E0-4444-B7EA-69571A64F2DF}" srcOrd="6" destOrd="0" parTransId="{5FAE80B5-685D-4289-9251-4959F97D1E60}" sibTransId="{960D4173-6EE4-4068-8909-63272E607000}"/>
    <dgm:cxn modelId="{66B5E5DE-E80F-4358-A8DD-FDD7982D2BEF}" type="presOf" srcId="{88C0A86B-9071-4F86-B289-DA0CD6328B45}" destId="{76C58D7D-7A63-45DC-865A-2F16AA9407A7}" srcOrd="0" destOrd="0" presId="urn:microsoft.com/office/officeart/2005/8/layout/default"/>
    <dgm:cxn modelId="{3B1B92ED-7F16-45BA-82DC-8C4193F1A73F}" srcId="{DBF0E4F6-132C-47E7-BB6E-76A99A51AE9E}" destId="{218DBE39-0F03-4FFE-BF27-1F5E9FB5F173}" srcOrd="1" destOrd="0" parTransId="{75F5D3FC-B637-413E-8D89-7B838DAB001A}" sibTransId="{A732D6DA-33E7-4BE8-8133-9AEC75513926}"/>
    <dgm:cxn modelId="{18F0F8F5-A1E3-4BFD-A407-42B581DB8BFD}" type="presOf" srcId="{E5A10146-6264-4017-B768-D53A616468DF}" destId="{94B0CA68-EDBB-404E-9147-B8E09C877FDB}" srcOrd="0" destOrd="0" presId="urn:microsoft.com/office/officeart/2005/8/layout/default"/>
    <dgm:cxn modelId="{15CECF9E-4156-4BB2-9E51-EB1E6C85304C}" type="presParOf" srcId="{3490EAEE-17D7-4521-95C2-950D6AD6E640}" destId="{283C2245-02C4-4D13-B254-F956DE83FDF6}" srcOrd="0" destOrd="0" presId="urn:microsoft.com/office/officeart/2005/8/layout/default"/>
    <dgm:cxn modelId="{689C115E-C517-4CB2-B0D9-C10734DC6050}" type="presParOf" srcId="{3490EAEE-17D7-4521-95C2-950D6AD6E640}" destId="{D4813981-489A-4EBC-8065-67D7DAC2D0D5}" srcOrd="1" destOrd="0" presId="urn:microsoft.com/office/officeart/2005/8/layout/default"/>
    <dgm:cxn modelId="{86CB3B75-9C69-45E3-872B-730AD6E40CCE}" type="presParOf" srcId="{3490EAEE-17D7-4521-95C2-950D6AD6E640}" destId="{5A8837AF-9E2D-4DCF-8CE5-1554AE47843C}" srcOrd="2" destOrd="0" presId="urn:microsoft.com/office/officeart/2005/8/layout/default"/>
    <dgm:cxn modelId="{1AC2C59D-A27D-40DA-AA07-26D116C046D8}" type="presParOf" srcId="{3490EAEE-17D7-4521-95C2-950D6AD6E640}" destId="{414995B5-CE08-4161-8457-92284C839C2D}" srcOrd="3" destOrd="0" presId="urn:microsoft.com/office/officeart/2005/8/layout/default"/>
    <dgm:cxn modelId="{92242B29-BF33-499A-A668-CDD082E7B7EB}" type="presParOf" srcId="{3490EAEE-17D7-4521-95C2-950D6AD6E640}" destId="{76C58D7D-7A63-45DC-865A-2F16AA9407A7}" srcOrd="4" destOrd="0" presId="urn:microsoft.com/office/officeart/2005/8/layout/default"/>
    <dgm:cxn modelId="{C3EBCA56-CF94-45D2-9F5E-B157EDE639C0}" type="presParOf" srcId="{3490EAEE-17D7-4521-95C2-950D6AD6E640}" destId="{8127F4CE-6FA7-4F0D-BF1D-12A8083F9A3D}" srcOrd="5" destOrd="0" presId="urn:microsoft.com/office/officeart/2005/8/layout/default"/>
    <dgm:cxn modelId="{5FCE29BD-B533-469A-BF40-9A25ED040C70}" type="presParOf" srcId="{3490EAEE-17D7-4521-95C2-950D6AD6E640}" destId="{40EF0F90-5BA1-4C8B-A190-DCA598971870}" srcOrd="6" destOrd="0" presId="urn:microsoft.com/office/officeart/2005/8/layout/default"/>
    <dgm:cxn modelId="{40AB30A8-786D-4274-9BA2-90F552865678}" type="presParOf" srcId="{3490EAEE-17D7-4521-95C2-950D6AD6E640}" destId="{39E55684-CA2D-45CC-B640-90717C186E8A}" srcOrd="7" destOrd="0" presId="urn:microsoft.com/office/officeart/2005/8/layout/default"/>
    <dgm:cxn modelId="{6F7BF01A-E7E6-4965-956F-DB01A3D3DBD3}" type="presParOf" srcId="{3490EAEE-17D7-4521-95C2-950D6AD6E640}" destId="{94B0CA68-EDBB-404E-9147-B8E09C877FDB}" srcOrd="8" destOrd="0" presId="urn:microsoft.com/office/officeart/2005/8/layout/default"/>
    <dgm:cxn modelId="{CE28F129-A9C3-40BE-907F-B8AE45A8E347}" type="presParOf" srcId="{3490EAEE-17D7-4521-95C2-950D6AD6E640}" destId="{1B6F0829-BC8A-438E-91CF-75135E35AA0E}" srcOrd="9" destOrd="0" presId="urn:microsoft.com/office/officeart/2005/8/layout/default"/>
    <dgm:cxn modelId="{A2D8F590-4118-4AE6-B9E5-006D7B1C204C}" type="presParOf" srcId="{3490EAEE-17D7-4521-95C2-950D6AD6E640}" destId="{13F24370-CB21-4FCF-8281-5AD09567DF95}" srcOrd="10" destOrd="0" presId="urn:microsoft.com/office/officeart/2005/8/layout/default"/>
    <dgm:cxn modelId="{2B71AFF0-2ED5-49BE-8CC0-18303DC30368}" type="presParOf" srcId="{3490EAEE-17D7-4521-95C2-950D6AD6E640}" destId="{D1F73041-88FC-4816-AA7A-8EACE7B8ACBC}" srcOrd="11" destOrd="0" presId="urn:microsoft.com/office/officeart/2005/8/layout/default"/>
    <dgm:cxn modelId="{BF7E0180-08EA-488A-9482-62E0D80BC488}" type="presParOf" srcId="{3490EAEE-17D7-4521-95C2-950D6AD6E640}" destId="{BD91A32F-1F8F-473E-95AD-5382BC89224E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B8BC81-721A-451D-BF77-E00BA20E3C1D}">
      <dsp:nvSpPr>
        <dsp:cNvPr id="0" name=""/>
        <dsp:cNvSpPr/>
      </dsp:nvSpPr>
      <dsp:spPr>
        <a:xfrm>
          <a:off x="0" y="93536"/>
          <a:ext cx="10585449" cy="9674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 dirty="0" err="1"/>
            <a:t>Alla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ansökningar</a:t>
          </a:r>
          <a:r>
            <a:rPr lang="en-US" sz="2000" kern="1200" baseline="0" dirty="0"/>
            <a:t> ska, </a:t>
          </a:r>
          <a:r>
            <a:rPr lang="en-US" sz="2000" kern="1200" baseline="0" dirty="0" err="1"/>
            <a:t>innan</a:t>
          </a:r>
          <a:r>
            <a:rPr lang="en-US" sz="2000" kern="1200" baseline="0" dirty="0"/>
            <a:t> de </a:t>
          </a:r>
          <a:r>
            <a:rPr lang="en-US" sz="2000" kern="1200" baseline="0" dirty="0" err="1"/>
            <a:t>skickas</a:t>
          </a:r>
          <a:r>
            <a:rPr lang="en-US" sz="2000" kern="1200" baseline="0" dirty="0"/>
            <a:t> in till LKAB Akademi ha </a:t>
          </a:r>
          <a:r>
            <a:rPr lang="en-US" sz="2000" kern="1200" baseline="0" dirty="0" err="1"/>
            <a:t>godkänts</a:t>
          </a:r>
          <a:r>
            <a:rPr lang="en-US" sz="2000" kern="1200" baseline="0" dirty="0"/>
            <a:t> av </a:t>
          </a:r>
          <a:r>
            <a:rPr lang="en-US" sz="2000" kern="1200" baseline="0" dirty="0" err="1"/>
            <a:t>berörd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rektor</a:t>
          </a:r>
          <a:r>
            <a:rPr lang="en-US" sz="2000" kern="1200" baseline="0" dirty="0"/>
            <a:t>.</a:t>
          </a:r>
          <a:endParaRPr lang="en-US" sz="2000" kern="1200" dirty="0"/>
        </a:p>
      </dsp:txBody>
      <dsp:txXfrm>
        <a:off x="47227" y="140763"/>
        <a:ext cx="10490995" cy="872989"/>
      </dsp:txXfrm>
    </dsp:sp>
    <dsp:sp modelId="{5E730D35-7A30-4640-8563-F8635EC5554D}">
      <dsp:nvSpPr>
        <dsp:cNvPr id="0" name=""/>
        <dsp:cNvSpPr/>
      </dsp:nvSpPr>
      <dsp:spPr>
        <a:xfrm>
          <a:off x="0" y="1118580"/>
          <a:ext cx="10585449" cy="9674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 dirty="0" err="1"/>
            <a:t>Större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ansökningar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kräver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beslut</a:t>
          </a:r>
          <a:r>
            <a:rPr lang="en-US" sz="2000" kern="1200" baseline="0" dirty="0"/>
            <a:t> i </a:t>
          </a:r>
          <a:r>
            <a:rPr lang="en-US" sz="2000" kern="1200" baseline="0" dirty="0" err="1"/>
            <a:t>styrgrupp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eller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styrelse</a:t>
          </a:r>
          <a:r>
            <a:rPr lang="en-US" sz="2000" kern="1200" baseline="0" dirty="0"/>
            <a:t>. </a:t>
          </a:r>
          <a:r>
            <a:rPr lang="en-US" sz="2000" kern="1200" baseline="0" dirty="0" err="1"/>
            <a:t>Ofullständiga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eller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otydliga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ansökningar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riskerar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att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återremitteras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vilket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innebär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förlängd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handläggninstid</a:t>
          </a:r>
          <a:r>
            <a:rPr lang="en-US" sz="2000" kern="1200" baseline="0" dirty="0"/>
            <a:t>. </a:t>
          </a:r>
          <a:endParaRPr lang="en-US" sz="2000" kern="1200" dirty="0"/>
        </a:p>
      </dsp:txBody>
      <dsp:txXfrm>
        <a:off x="47227" y="1165807"/>
        <a:ext cx="10490995" cy="872989"/>
      </dsp:txXfrm>
    </dsp:sp>
    <dsp:sp modelId="{EA211397-73A5-4E74-842B-7047646437E7}">
      <dsp:nvSpPr>
        <dsp:cNvPr id="0" name=""/>
        <dsp:cNvSpPr/>
      </dsp:nvSpPr>
      <dsp:spPr>
        <a:xfrm>
          <a:off x="0" y="2143624"/>
          <a:ext cx="10585449" cy="9674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 dirty="0" err="1"/>
            <a:t>Ansökan</a:t>
          </a:r>
          <a:r>
            <a:rPr lang="en-US" sz="2000" kern="1200" baseline="0" dirty="0"/>
            <a:t> till </a:t>
          </a:r>
          <a:r>
            <a:rPr lang="en-US" sz="2000" kern="1200" baseline="0" dirty="0" err="1"/>
            <a:t>akademin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görs</a:t>
          </a:r>
          <a:r>
            <a:rPr lang="en-US" sz="2000" kern="1200" baseline="0" dirty="0"/>
            <a:t> via LKAB:s </a:t>
          </a:r>
          <a:r>
            <a:rPr lang="en-US" sz="2000" kern="1200" baseline="0" dirty="0" err="1"/>
            <a:t>hemsida</a:t>
          </a:r>
          <a:r>
            <a:rPr lang="en-US" sz="2000" kern="1200" baseline="0" dirty="0">
              <a:solidFill>
                <a:schemeClr val="bg1"/>
              </a:solidFill>
            </a:rPr>
            <a:t>: </a:t>
          </a:r>
          <a:r>
            <a:rPr lang="sv-SE" sz="2000" kern="1200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LKAB Akademi - LKAB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47227" y="2190851"/>
        <a:ext cx="10490995" cy="872989"/>
      </dsp:txXfrm>
    </dsp:sp>
    <dsp:sp modelId="{D1ED7E53-EC20-4AE3-AEC5-E5A1F7CCF3A6}">
      <dsp:nvSpPr>
        <dsp:cNvPr id="0" name=""/>
        <dsp:cNvSpPr/>
      </dsp:nvSpPr>
      <dsp:spPr>
        <a:xfrm>
          <a:off x="0" y="3168667"/>
          <a:ext cx="10585449" cy="9674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 dirty="0"/>
            <a:t>LKAB </a:t>
          </a:r>
          <a:r>
            <a:rPr lang="en-US" sz="2000" kern="1200" baseline="0" dirty="0" err="1"/>
            <a:t>är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en</a:t>
          </a:r>
          <a:r>
            <a:rPr lang="en-US" sz="2000" kern="1200" baseline="0" dirty="0"/>
            <a:t> av </a:t>
          </a:r>
          <a:r>
            <a:rPr lang="en-US" sz="2000" kern="1200" baseline="0" dirty="0" err="1"/>
            <a:t>sponsorerna</a:t>
          </a:r>
          <a:r>
            <a:rPr lang="en-US" sz="2000" kern="1200" baseline="0" dirty="0"/>
            <a:t> till UF-</a:t>
          </a:r>
          <a:r>
            <a:rPr lang="en-US" sz="2000" kern="1200" baseline="0" dirty="0" err="1"/>
            <a:t>verksamheten</a:t>
          </a:r>
          <a:r>
            <a:rPr lang="en-US" sz="2000" kern="1200" baseline="0" dirty="0"/>
            <a:t> i </a:t>
          </a:r>
          <a:r>
            <a:rPr lang="en-US" sz="2000" kern="1200" baseline="0" dirty="0" err="1"/>
            <a:t>Norrbotten</a:t>
          </a:r>
          <a:r>
            <a:rPr lang="en-US" sz="2000" kern="1200" baseline="0" dirty="0"/>
            <a:t> och </a:t>
          </a:r>
          <a:r>
            <a:rPr lang="en-US" sz="2000" kern="1200" baseline="0" dirty="0" err="1"/>
            <a:t>därför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kan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enskilda</a:t>
          </a:r>
          <a:r>
            <a:rPr lang="en-US" sz="2000" kern="1200" baseline="0" dirty="0"/>
            <a:t> UF-</a:t>
          </a:r>
          <a:r>
            <a:rPr lang="en-US" sz="2000" kern="1200" baseline="0" dirty="0" err="1"/>
            <a:t>företag</a:t>
          </a:r>
          <a:r>
            <a:rPr lang="en-US" sz="2000" kern="1200" baseline="0" dirty="0"/>
            <a:t> </a:t>
          </a:r>
          <a:r>
            <a:rPr lang="en-US" sz="2000" kern="1200" baseline="0" dirty="0" err="1"/>
            <a:t>inte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få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bidrag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från</a:t>
          </a:r>
          <a:r>
            <a:rPr lang="en-US" sz="2000" kern="1200" baseline="0" dirty="0"/>
            <a:t> LKAB Akademi. </a:t>
          </a:r>
          <a:endParaRPr lang="en-US" sz="2000" kern="1200" dirty="0"/>
        </a:p>
      </dsp:txBody>
      <dsp:txXfrm>
        <a:off x="47227" y="3215894"/>
        <a:ext cx="10490995" cy="8729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52AC35-FDBC-4041-8869-82EC1AAFAED7}">
      <dsp:nvSpPr>
        <dsp:cNvPr id="0" name=""/>
        <dsp:cNvSpPr/>
      </dsp:nvSpPr>
      <dsp:spPr>
        <a:xfrm>
          <a:off x="3101" y="515635"/>
          <a:ext cx="2460289" cy="1476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Syfte</a:t>
          </a:r>
          <a:r>
            <a:rPr lang="en-US" sz="1700" kern="1200" dirty="0"/>
            <a:t>, </a:t>
          </a:r>
          <a:r>
            <a:rPr lang="en-US" sz="1700" kern="1200" dirty="0" err="1"/>
            <a:t>mål</a:t>
          </a:r>
          <a:r>
            <a:rPr lang="en-US" sz="1700" kern="1200" dirty="0"/>
            <a:t> och </a:t>
          </a:r>
          <a:r>
            <a:rPr lang="en-US" sz="1700" kern="1200" dirty="0" err="1"/>
            <a:t>förväntade</a:t>
          </a:r>
          <a:r>
            <a:rPr lang="en-US" sz="1700" kern="1200" dirty="0"/>
            <a:t> </a:t>
          </a:r>
          <a:r>
            <a:rPr lang="en-US" sz="1700" kern="1200" dirty="0" err="1"/>
            <a:t>effekter</a:t>
          </a:r>
          <a:endParaRPr lang="en-US" sz="1700" kern="1200" dirty="0"/>
        </a:p>
      </dsp:txBody>
      <dsp:txXfrm>
        <a:off x="3101" y="515635"/>
        <a:ext cx="2460289" cy="1476173"/>
      </dsp:txXfrm>
    </dsp:sp>
    <dsp:sp modelId="{17687136-FC90-4DF1-B87D-9DB85F9C6EAA}">
      <dsp:nvSpPr>
        <dsp:cNvPr id="0" name=""/>
        <dsp:cNvSpPr/>
      </dsp:nvSpPr>
      <dsp:spPr>
        <a:xfrm>
          <a:off x="2709420" y="515635"/>
          <a:ext cx="2460289" cy="1476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Ansvarig för ansökan</a:t>
          </a:r>
        </a:p>
      </dsp:txBody>
      <dsp:txXfrm>
        <a:off x="2709420" y="515635"/>
        <a:ext cx="2460289" cy="1476173"/>
      </dsp:txXfrm>
    </dsp:sp>
    <dsp:sp modelId="{80005E1A-420C-4BE8-80E0-557AA0E3C518}">
      <dsp:nvSpPr>
        <dsp:cNvPr id="0" name=""/>
        <dsp:cNvSpPr/>
      </dsp:nvSpPr>
      <dsp:spPr>
        <a:xfrm>
          <a:off x="5415738" y="515635"/>
          <a:ext cx="2460289" cy="1476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Tydliga mätbara aktiviteter</a:t>
          </a:r>
        </a:p>
      </dsp:txBody>
      <dsp:txXfrm>
        <a:off x="5415738" y="515635"/>
        <a:ext cx="2460289" cy="1476173"/>
      </dsp:txXfrm>
    </dsp:sp>
    <dsp:sp modelId="{7B3C91B2-B4F5-499B-BC99-DD93ABA6DF31}">
      <dsp:nvSpPr>
        <dsp:cNvPr id="0" name=""/>
        <dsp:cNvSpPr/>
      </dsp:nvSpPr>
      <dsp:spPr>
        <a:xfrm>
          <a:off x="8122057" y="515635"/>
          <a:ext cx="2460289" cy="1476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Tidsramar</a:t>
          </a:r>
        </a:p>
      </dsp:txBody>
      <dsp:txXfrm>
        <a:off x="8122057" y="515635"/>
        <a:ext cx="2460289" cy="1476173"/>
      </dsp:txXfrm>
    </dsp:sp>
    <dsp:sp modelId="{F119AB2C-525B-40A6-B94F-C425C48B4CC6}">
      <dsp:nvSpPr>
        <dsp:cNvPr id="0" name=""/>
        <dsp:cNvSpPr/>
      </dsp:nvSpPr>
      <dsp:spPr>
        <a:xfrm>
          <a:off x="3101" y="2237838"/>
          <a:ext cx="2460289" cy="1476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En tydlig beskrivning av kostnader </a:t>
          </a:r>
        </a:p>
      </dsp:txBody>
      <dsp:txXfrm>
        <a:off x="3101" y="2237838"/>
        <a:ext cx="2460289" cy="1476173"/>
      </dsp:txXfrm>
    </dsp:sp>
    <dsp:sp modelId="{07B40541-CDCC-4ACA-A811-72156741FBD9}">
      <dsp:nvSpPr>
        <dsp:cNvPr id="0" name=""/>
        <dsp:cNvSpPr/>
      </dsp:nvSpPr>
      <dsp:spPr>
        <a:xfrm>
          <a:off x="2709420" y="2237838"/>
          <a:ext cx="2460289" cy="1476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Alternativa </a:t>
          </a:r>
          <a:r>
            <a:rPr lang="en-US" sz="1700" kern="1200" dirty="0" err="1"/>
            <a:t>lösningar</a:t>
          </a:r>
          <a:r>
            <a:rPr lang="en-US" sz="1700" kern="1200" dirty="0"/>
            <a:t> (extra </a:t>
          </a:r>
          <a:r>
            <a:rPr lang="en-US" sz="1700" kern="1200" dirty="0" err="1"/>
            <a:t>viktigt</a:t>
          </a:r>
          <a:r>
            <a:rPr lang="en-US" sz="1700" kern="1200" dirty="0"/>
            <a:t> för </a:t>
          </a:r>
          <a:r>
            <a:rPr lang="en-US" sz="1700" kern="1200" dirty="0" err="1"/>
            <a:t>större</a:t>
          </a:r>
          <a:r>
            <a:rPr lang="en-US" sz="1700" kern="1200" dirty="0"/>
            <a:t> </a:t>
          </a:r>
          <a:r>
            <a:rPr lang="en-US" sz="1700" kern="1200" dirty="0" err="1"/>
            <a:t>ansökningar</a:t>
          </a:r>
          <a:r>
            <a:rPr lang="en-US" sz="1700" kern="1200" dirty="0"/>
            <a:t>)</a:t>
          </a:r>
        </a:p>
      </dsp:txBody>
      <dsp:txXfrm>
        <a:off x="2709420" y="2237838"/>
        <a:ext cx="2460289" cy="1476173"/>
      </dsp:txXfrm>
    </dsp:sp>
    <dsp:sp modelId="{6E21694C-BC67-4C05-BFEA-00679C8CD541}">
      <dsp:nvSpPr>
        <dsp:cNvPr id="0" name=""/>
        <dsp:cNvSpPr/>
      </dsp:nvSpPr>
      <dsp:spPr>
        <a:xfrm>
          <a:off x="5415738" y="2237838"/>
          <a:ext cx="2460289" cy="1476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Plan för </a:t>
          </a:r>
          <a:r>
            <a:rPr lang="en-US" sz="1700" kern="1200" dirty="0" err="1"/>
            <a:t>eventuell</a:t>
          </a:r>
          <a:r>
            <a:rPr lang="en-US" sz="1700" kern="1200" dirty="0"/>
            <a:t> </a:t>
          </a:r>
          <a:r>
            <a:rPr lang="en-US" sz="1700" kern="1200" dirty="0" err="1"/>
            <a:t>finansiering</a:t>
          </a:r>
          <a:r>
            <a:rPr lang="en-US" sz="1700" kern="1200" dirty="0"/>
            <a:t> </a:t>
          </a:r>
          <a:r>
            <a:rPr lang="en-US" sz="1700" kern="1200" dirty="0" err="1"/>
            <a:t>efter</a:t>
          </a:r>
          <a:r>
            <a:rPr lang="en-US" sz="1700" kern="1200" dirty="0"/>
            <a:t> </a:t>
          </a:r>
          <a:r>
            <a:rPr lang="en-US" sz="1700" kern="1200" dirty="0" err="1"/>
            <a:t>avslutat</a:t>
          </a:r>
          <a:r>
            <a:rPr lang="en-US" sz="1700" kern="1200" dirty="0"/>
            <a:t> project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5415738" y="2237838"/>
        <a:ext cx="2460289" cy="1476173"/>
      </dsp:txXfrm>
    </dsp:sp>
    <dsp:sp modelId="{060C1B85-4C4C-48E8-8224-308EA4985F2D}">
      <dsp:nvSpPr>
        <dsp:cNvPr id="0" name=""/>
        <dsp:cNvSpPr/>
      </dsp:nvSpPr>
      <dsp:spPr>
        <a:xfrm>
          <a:off x="8122057" y="2237838"/>
          <a:ext cx="2460289" cy="1476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Hur </a:t>
          </a:r>
          <a:r>
            <a:rPr lang="en-US" sz="1700" kern="1200" dirty="0" err="1"/>
            <a:t>ni</a:t>
          </a:r>
          <a:r>
            <a:rPr lang="en-US" sz="1700" kern="1200" dirty="0"/>
            <a:t> </a:t>
          </a:r>
          <a:r>
            <a:rPr lang="en-US" sz="1700" kern="1200" dirty="0" err="1"/>
            <a:t>gör</a:t>
          </a:r>
          <a:r>
            <a:rPr lang="en-US" sz="1700" kern="1200" dirty="0"/>
            <a:t> </a:t>
          </a:r>
          <a:r>
            <a:rPr lang="en-US" sz="1700" kern="1200" dirty="0" err="1"/>
            <a:t>idag</a:t>
          </a:r>
          <a:r>
            <a:rPr lang="en-US" sz="1700" kern="1200" dirty="0"/>
            <a:t> och </a:t>
          </a:r>
          <a:r>
            <a:rPr lang="en-US" sz="1700" kern="1200" dirty="0" err="1"/>
            <a:t>hur</a:t>
          </a:r>
          <a:r>
            <a:rPr lang="en-US" sz="1700" kern="1200" dirty="0"/>
            <a:t> </a:t>
          </a:r>
          <a:r>
            <a:rPr lang="en-US" sz="1700" kern="1200" dirty="0" err="1"/>
            <a:t>ansökan</a:t>
          </a:r>
          <a:r>
            <a:rPr lang="en-US" sz="1700" kern="1200" dirty="0"/>
            <a:t> </a:t>
          </a:r>
          <a:r>
            <a:rPr lang="en-US" sz="1700" kern="1200" dirty="0" err="1"/>
            <a:t>bidrar</a:t>
          </a:r>
          <a:r>
            <a:rPr lang="en-US" sz="1700" kern="1200" dirty="0"/>
            <a:t> till </a:t>
          </a:r>
          <a:r>
            <a:rPr lang="en-US" sz="1700" kern="1200" dirty="0" err="1"/>
            <a:t>utveckling</a:t>
          </a:r>
          <a:endParaRPr lang="en-US" sz="1700" kern="1200" dirty="0"/>
        </a:p>
      </dsp:txBody>
      <dsp:txXfrm>
        <a:off x="8122057" y="2237838"/>
        <a:ext cx="2460289" cy="14761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3C2245-02C4-4D13-B254-F956DE83FDF6}">
      <dsp:nvSpPr>
        <dsp:cNvPr id="0" name=""/>
        <dsp:cNvSpPr/>
      </dsp:nvSpPr>
      <dsp:spPr>
        <a:xfrm>
          <a:off x="3101" y="515635"/>
          <a:ext cx="2460289" cy="14761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När</a:t>
          </a:r>
          <a:r>
            <a:rPr lang="en-US" sz="1500" kern="1200" dirty="0"/>
            <a:t> </a:t>
          </a:r>
          <a:r>
            <a:rPr lang="en-US" sz="1500" kern="1200" dirty="0" err="1"/>
            <a:t>ansökan</a:t>
          </a:r>
          <a:r>
            <a:rPr lang="en-US" sz="1500" kern="1200" dirty="0"/>
            <a:t> </a:t>
          </a:r>
          <a:r>
            <a:rPr lang="en-US" sz="1500" kern="1200" dirty="0" err="1"/>
            <a:t>saknar</a:t>
          </a:r>
          <a:r>
            <a:rPr lang="en-US" sz="1500" kern="1200" dirty="0"/>
            <a:t> </a:t>
          </a:r>
          <a:r>
            <a:rPr lang="en-US" sz="1500" kern="1200" dirty="0" err="1"/>
            <a:t>förankring</a:t>
          </a:r>
          <a:r>
            <a:rPr lang="en-US" sz="1500" kern="1200" dirty="0"/>
            <a:t> med </a:t>
          </a:r>
          <a:r>
            <a:rPr lang="en-US" sz="1500" kern="1200" dirty="0" err="1"/>
            <a:t>rektor</a:t>
          </a:r>
          <a:endParaRPr lang="en-US" sz="1500" kern="1200" dirty="0"/>
        </a:p>
      </dsp:txBody>
      <dsp:txXfrm>
        <a:off x="3101" y="515635"/>
        <a:ext cx="2460289" cy="1476173"/>
      </dsp:txXfrm>
    </dsp:sp>
    <dsp:sp modelId="{5A8837AF-9E2D-4DCF-8CE5-1554AE47843C}">
      <dsp:nvSpPr>
        <dsp:cNvPr id="0" name=""/>
        <dsp:cNvSpPr/>
      </dsp:nvSpPr>
      <dsp:spPr>
        <a:xfrm>
          <a:off x="5292724" y="495751"/>
          <a:ext cx="2460289" cy="14761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När</a:t>
          </a:r>
          <a:r>
            <a:rPr lang="en-US" sz="1500" kern="1200" dirty="0"/>
            <a:t> </a:t>
          </a:r>
          <a:r>
            <a:rPr lang="en-US" sz="1500" kern="1200" dirty="0" err="1"/>
            <a:t>budgeten</a:t>
          </a:r>
          <a:r>
            <a:rPr lang="en-US" sz="1500" kern="1200" dirty="0"/>
            <a:t> </a:t>
          </a:r>
          <a:r>
            <a:rPr lang="en-US" sz="1500" kern="1200" dirty="0" err="1"/>
            <a:t>är</a:t>
          </a:r>
          <a:r>
            <a:rPr lang="en-US" sz="1500" kern="1200" dirty="0"/>
            <a:t> </a:t>
          </a:r>
          <a:r>
            <a:rPr lang="en-US" sz="1500" kern="1200" dirty="0" err="1"/>
            <a:t>otydlig</a:t>
          </a:r>
          <a:r>
            <a:rPr lang="en-US" sz="1500" kern="1200" dirty="0"/>
            <a:t> och </a:t>
          </a:r>
          <a:r>
            <a:rPr lang="en-US" sz="1500" kern="1200" dirty="0" err="1"/>
            <a:t>olika</a:t>
          </a:r>
          <a:r>
            <a:rPr lang="en-US" sz="1500" kern="1200" dirty="0"/>
            <a:t> </a:t>
          </a:r>
          <a:r>
            <a:rPr lang="en-US" sz="1500" kern="1200" dirty="0" err="1"/>
            <a:t>kostnadsslag</a:t>
          </a:r>
          <a:r>
            <a:rPr lang="en-US" sz="1500" kern="1200" dirty="0"/>
            <a:t> </a:t>
          </a:r>
          <a:r>
            <a:rPr lang="en-US" sz="1500" kern="1200" dirty="0" err="1"/>
            <a:t>inte</a:t>
          </a:r>
          <a:r>
            <a:rPr lang="en-US" sz="1500" kern="1200" dirty="0"/>
            <a:t> </a:t>
          </a:r>
          <a:r>
            <a:rPr lang="en-US" sz="1500" kern="1200" dirty="0" err="1"/>
            <a:t>går</a:t>
          </a:r>
          <a:r>
            <a:rPr lang="en-US" sz="1500" kern="1200" dirty="0"/>
            <a:t> </a:t>
          </a:r>
          <a:r>
            <a:rPr lang="en-US" sz="1500" kern="1200" dirty="0" err="1"/>
            <a:t>att</a:t>
          </a:r>
          <a:r>
            <a:rPr lang="en-US" sz="1500" kern="1200" dirty="0"/>
            <a:t> </a:t>
          </a:r>
          <a:r>
            <a:rPr lang="en-US" sz="1500" kern="1200" dirty="0" err="1"/>
            <a:t>utläsa</a:t>
          </a:r>
          <a:endParaRPr lang="en-US" sz="1500" kern="1200" dirty="0"/>
        </a:p>
      </dsp:txBody>
      <dsp:txXfrm>
        <a:off x="5292724" y="495751"/>
        <a:ext cx="2460289" cy="1476173"/>
      </dsp:txXfrm>
    </dsp:sp>
    <dsp:sp modelId="{76C58D7D-7A63-45DC-865A-2F16AA9407A7}">
      <dsp:nvSpPr>
        <dsp:cNvPr id="0" name=""/>
        <dsp:cNvSpPr/>
      </dsp:nvSpPr>
      <dsp:spPr>
        <a:xfrm>
          <a:off x="2653522" y="505700"/>
          <a:ext cx="2460289" cy="14761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När</a:t>
          </a:r>
          <a:r>
            <a:rPr lang="en-US" sz="1500" kern="1200" dirty="0"/>
            <a:t> </a:t>
          </a:r>
          <a:r>
            <a:rPr lang="en-US" sz="1500" kern="1200" dirty="0" err="1"/>
            <a:t>mål</a:t>
          </a:r>
          <a:r>
            <a:rPr lang="en-US" sz="1500" kern="1200" dirty="0"/>
            <a:t>, </a:t>
          </a:r>
          <a:r>
            <a:rPr lang="en-US" sz="1500" kern="1200" dirty="0" err="1"/>
            <a:t>syfte</a:t>
          </a:r>
          <a:r>
            <a:rPr lang="en-US" sz="1500" kern="1200" dirty="0"/>
            <a:t> och </a:t>
          </a:r>
          <a:r>
            <a:rPr lang="en-US" sz="1500" kern="1200" dirty="0" err="1"/>
            <a:t>förväntad</a:t>
          </a:r>
          <a:r>
            <a:rPr lang="en-US" sz="1500" kern="1200" dirty="0"/>
            <a:t> </a:t>
          </a:r>
          <a:r>
            <a:rPr lang="en-US" sz="1500" kern="1200" dirty="0" err="1"/>
            <a:t>effekt</a:t>
          </a:r>
          <a:r>
            <a:rPr lang="en-US" sz="1500" kern="1200" dirty="0"/>
            <a:t> av </a:t>
          </a:r>
          <a:r>
            <a:rPr lang="en-US" sz="1500" kern="1200" dirty="0" err="1"/>
            <a:t>ansökan</a:t>
          </a:r>
          <a:r>
            <a:rPr lang="en-US" sz="1500" kern="1200" dirty="0"/>
            <a:t> </a:t>
          </a:r>
          <a:r>
            <a:rPr lang="en-US" sz="1500" kern="1200" dirty="0" err="1"/>
            <a:t>är</a:t>
          </a:r>
          <a:r>
            <a:rPr lang="en-US" sz="1500" kern="1200" dirty="0"/>
            <a:t> </a:t>
          </a:r>
          <a:r>
            <a:rPr lang="en-US" sz="1500" kern="1200" dirty="0" err="1"/>
            <a:t>otydlig</a:t>
          </a:r>
          <a:endParaRPr lang="en-US" sz="1500" kern="1200" dirty="0"/>
        </a:p>
      </dsp:txBody>
      <dsp:txXfrm>
        <a:off x="2653522" y="505700"/>
        <a:ext cx="2460289" cy="1476173"/>
      </dsp:txXfrm>
    </dsp:sp>
    <dsp:sp modelId="{40EF0F90-5BA1-4C8B-A190-DCA598971870}">
      <dsp:nvSpPr>
        <dsp:cNvPr id="0" name=""/>
        <dsp:cNvSpPr/>
      </dsp:nvSpPr>
      <dsp:spPr>
        <a:xfrm>
          <a:off x="7893447" y="505700"/>
          <a:ext cx="2460289" cy="14761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När</a:t>
          </a:r>
          <a:r>
            <a:rPr lang="en-US" sz="1500" kern="1200" dirty="0"/>
            <a:t> </a:t>
          </a:r>
          <a:r>
            <a:rPr lang="en-US" sz="1500" kern="1200" dirty="0" err="1"/>
            <a:t>alternativa</a:t>
          </a:r>
          <a:r>
            <a:rPr lang="en-US" sz="1500" kern="1200" dirty="0"/>
            <a:t> </a:t>
          </a:r>
          <a:r>
            <a:rPr lang="en-US" sz="1500" kern="1200" dirty="0" err="1"/>
            <a:t>lösningar</a:t>
          </a:r>
          <a:r>
            <a:rPr lang="en-US" sz="1500" kern="1200" dirty="0"/>
            <a:t> </a:t>
          </a:r>
          <a:r>
            <a:rPr lang="en-US" sz="1500" kern="1200" dirty="0" err="1"/>
            <a:t>ej</a:t>
          </a:r>
          <a:r>
            <a:rPr lang="en-US" sz="1500" kern="1200" dirty="0"/>
            <a:t> </a:t>
          </a:r>
          <a:r>
            <a:rPr lang="en-US" sz="1500" kern="1200" dirty="0" err="1"/>
            <a:t>presenteras</a:t>
          </a:r>
          <a:endParaRPr lang="en-US" sz="1500" kern="1200" dirty="0"/>
        </a:p>
      </dsp:txBody>
      <dsp:txXfrm>
        <a:off x="7893447" y="505700"/>
        <a:ext cx="2460289" cy="1476173"/>
      </dsp:txXfrm>
    </dsp:sp>
    <dsp:sp modelId="{94B0CA68-EDBB-404E-9147-B8E09C877FDB}">
      <dsp:nvSpPr>
        <dsp:cNvPr id="0" name=""/>
        <dsp:cNvSpPr/>
      </dsp:nvSpPr>
      <dsp:spPr>
        <a:xfrm>
          <a:off x="1356260" y="2237838"/>
          <a:ext cx="2460289" cy="14761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När</a:t>
          </a:r>
          <a:r>
            <a:rPr lang="en-US" sz="1500" kern="1200" dirty="0"/>
            <a:t> </a:t>
          </a:r>
          <a:r>
            <a:rPr lang="en-US" sz="1500" kern="1200" dirty="0" err="1"/>
            <a:t>ansökan</a:t>
          </a:r>
          <a:r>
            <a:rPr lang="en-US" sz="1500" kern="1200" dirty="0"/>
            <a:t> </a:t>
          </a:r>
          <a:r>
            <a:rPr lang="en-US" sz="1500" kern="1200" dirty="0" err="1"/>
            <a:t>saknar</a:t>
          </a:r>
          <a:r>
            <a:rPr lang="en-US" sz="1500" kern="1200" dirty="0"/>
            <a:t> </a:t>
          </a:r>
          <a:r>
            <a:rPr lang="en-US" sz="1500" kern="1200" dirty="0" err="1"/>
            <a:t>koppling</a:t>
          </a:r>
          <a:r>
            <a:rPr lang="en-US" sz="1500" kern="1200" dirty="0"/>
            <a:t> mot </a:t>
          </a:r>
          <a:r>
            <a:rPr lang="en-US" sz="1500" kern="1200" dirty="0" err="1"/>
            <a:t>teknik,matematik</a:t>
          </a:r>
          <a:r>
            <a:rPr lang="en-US" sz="1500" kern="1200" dirty="0"/>
            <a:t> </a:t>
          </a:r>
          <a:r>
            <a:rPr lang="en-US" sz="1500" kern="1200" dirty="0" err="1"/>
            <a:t>eller</a:t>
          </a:r>
          <a:r>
            <a:rPr lang="en-US" sz="1500" kern="1200" dirty="0"/>
            <a:t> </a:t>
          </a:r>
          <a:r>
            <a:rPr lang="en-US" sz="1500" kern="1200" dirty="0" err="1"/>
            <a:t>naturvetenskap</a:t>
          </a:r>
          <a:r>
            <a:rPr lang="en-US" sz="1500" kern="1200" dirty="0"/>
            <a:t> (för- och </a:t>
          </a:r>
          <a:r>
            <a:rPr lang="en-US" sz="1500" kern="1200" dirty="0" err="1"/>
            <a:t>grundskola</a:t>
          </a:r>
          <a:r>
            <a:rPr lang="en-US" sz="1500" kern="1200" dirty="0"/>
            <a:t>)</a:t>
          </a:r>
        </a:p>
      </dsp:txBody>
      <dsp:txXfrm>
        <a:off x="1356260" y="2237838"/>
        <a:ext cx="2460289" cy="1476173"/>
      </dsp:txXfrm>
    </dsp:sp>
    <dsp:sp modelId="{13F24370-CB21-4FCF-8281-5AD09567DF95}">
      <dsp:nvSpPr>
        <dsp:cNvPr id="0" name=""/>
        <dsp:cNvSpPr/>
      </dsp:nvSpPr>
      <dsp:spPr>
        <a:xfrm>
          <a:off x="4062579" y="2237838"/>
          <a:ext cx="2460289" cy="14761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När</a:t>
          </a:r>
          <a:r>
            <a:rPr lang="en-US" sz="1500" kern="1200" dirty="0"/>
            <a:t> </a:t>
          </a:r>
          <a:r>
            <a:rPr lang="en-US" sz="1500" kern="1200" dirty="0" err="1"/>
            <a:t>ansökan</a:t>
          </a:r>
          <a:r>
            <a:rPr lang="en-US" sz="1500" kern="1200" dirty="0"/>
            <a:t> </a:t>
          </a:r>
          <a:r>
            <a:rPr lang="en-US" sz="1500" kern="1200" dirty="0" err="1"/>
            <a:t>är</a:t>
          </a:r>
          <a:r>
            <a:rPr lang="en-US" sz="1500" kern="1200" dirty="0"/>
            <a:t> </a:t>
          </a:r>
          <a:r>
            <a:rPr lang="en-US" sz="1500" kern="1200" dirty="0" err="1"/>
            <a:t>otydlig</a:t>
          </a:r>
          <a:r>
            <a:rPr lang="en-US" sz="1500" kern="1200" dirty="0"/>
            <a:t> </a:t>
          </a:r>
          <a:r>
            <a:rPr lang="en-US" sz="1500" kern="1200" dirty="0" err="1"/>
            <a:t>gällande</a:t>
          </a:r>
          <a:r>
            <a:rPr lang="en-US" sz="1500" kern="1200" dirty="0"/>
            <a:t> </a:t>
          </a:r>
          <a:r>
            <a:rPr lang="en-US" sz="1500" kern="1200" dirty="0" err="1"/>
            <a:t>basutrustning</a:t>
          </a:r>
          <a:r>
            <a:rPr lang="en-US" sz="1500" kern="1200" dirty="0"/>
            <a:t> </a:t>
          </a:r>
          <a:r>
            <a:rPr lang="en-US" sz="1500" kern="1200" dirty="0" err="1"/>
            <a:t>kontra</a:t>
          </a:r>
          <a:r>
            <a:rPr lang="en-US" sz="1500" kern="1200" dirty="0"/>
            <a:t> </a:t>
          </a:r>
          <a:r>
            <a:rPr lang="en-US" sz="1500" kern="1200" dirty="0" err="1"/>
            <a:t>tekniklyft</a:t>
          </a:r>
          <a:endParaRPr lang="en-US" sz="1500" kern="1200" dirty="0"/>
        </a:p>
      </dsp:txBody>
      <dsp:txXfrm>
        <a:off x="4062579" y="2237838"/>
        <a:ext cx="2460289" cy="1476173"/>
      </dsp:txXfrm>
    </dsp:sp>
    <dsp:sp modelId="{BD91A32F-1F8F-473E-95AD-5382BC89224E}">
      <dsp:nvSpPr>
        <dsp:cNvPr id="0" name=""/>
        <dsp:cNvSpPr/>
      </dsp:nvSpPr>
      <dsp:spPr>
        <a:xfrm>
          <a:off x="6768898" y="2237838"/>
          <a:ext cx="2460289" cy="14761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Om </a:t>
          </a:r>
          <a:r>
            <a:rPr lang="en-US" sz="1500" kern="1200" dirty="0" err="1"/>
            <a:t>fortsatt</a:t>
          </a:r>
          <a:r>
            <a:rPr lang="en-US" sz="1500" kern="1200" dirty="0"/>
            <a:t> </a:t>
          </a:r>
          <a:r>
            <a:rPr lang="en-US" sz="1500" kern="1200" dirty="0" err="1"/>
            <a:t>finansiering</a:t>
          </a:r>
          <a:r>
            <a:rPr lang="en-US" sz="1500" kern="1200" dirty="0"/>
            <a:t> </a:t>
          </a:r>
          <a:r>
            <a:rPr lang="en-US" sz="1500" kern="1200" dirty="0" err="1"/>
            <a:t>är</a:t>
          </a:r>
          <a:r>
            <a:rPr lang="en-US" sz="1500" kern="1200" dirty="0"/>
            <a:t> </a:t>
          </a:r>
          <a:r>
            <a:rPr lang="en-US" sz="1500" kern="1200" dirty="0" err="1"/>
            <a:t>nödvändig</a:t>
          </a:r>
          <a:r>
            <a:rPr lang="en-US" sz="1500" kern="1200" dirty="0"/>
            <a:t> och </a:t>
          </a:r>
          <a:r>
            <a:rPr lang="en-US" sz="1500" kern="1200" dirty="0" err="1"/>
            <a:t>lösning</a:t>
          </a:r>
          <a:r>
            <a:rPr lang="en-US" sz="1500" kern="1200" dirty="0"/>
            <a:t> för </a:t>
          </a:r>
          <a:r>
            <a:rPr lang="en-US" sz="1500" kern="1200" dirty="0" err="1"/>
            <a:t>detta</a:t>
          </a:r>
          <a:r>
            <a:rPr lang="en-US" sz="1500" kern="1200" dirty="0"/>
            <a:t> </a:t>
          </a:r>
          <a:r>
            <a:rPr lang="en-US" sz="1500" kern="1200" dirty="0" err="1"/>
            <a:t>ej</a:t>
          </a:r>
          <a:r>
            <a:rPr lang="en-US" sz="1500" kern="1200" dirty="0"/>
            <a:t> </a:t>
          </a:r>
          <a:r>
            <a:rPr lang="en-US" sz="1500" kern="1200" dirty="0" err="1"/>
            <a:t>presenteras</a:t>
          </a:r>
          <a:endParaRPr lang="en-US" sz="1500" kern="1200" dirty="0"/>
        </a:p>
      </dsp:txBody>
      <dsp:txXfrm>
        <a:off x="6768898" y="2237838"/>
        <a:ext cx="2460289" cy="14761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sz="11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72084-30DF-46DB-9058-5279B71EF54D}" type="datetimeFigureOut">
              <a:rPr lang="sv-SE" sz="1100" smtClean="0"/>
              <a:t>2026-04-17</a:t>
            </a:fld>
            <a:endParaRPr lang="sv-SE" sz="11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sz="11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DB8C0-CCE1-41C6-A765-36D7009159FC}" type="slidenum">
              <a:rPr lang="sv-SE" sz="1100" smtClean="0"/>
              <a:t>‹#›</a:t>
            </a:fld>
            <a:endParaRPr lang="sv-SE" sz="1100"/>
          </a:p>
        </p:txBody>
      </p:sp>
    </p:spTree>
    <p:extLst>
      <p:ext uri="{BB962C8B-B14F-4D97-AF65-F5344CB8AC3E}">
        <p14:creationId xmlns:p14="http://schemas.microsoft.com/office/powerpoint/2010/main" val="2398530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100"/>
            </a:lvl1pPr>
          </a:lstStyle>
          <a:p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100"/>
            </a:lvl1pPr>
          </a:lstStyle>
          <a:p>
            <a:fld id="{A3528438-7647-4D4A-9816-D51BFA70F098}" type="datetimeFigureOut">
              <a:rPr lang="sv-SE" smtClean="0"/>
              <a:pPr/>
              <a:t>2026-04-17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/>
            </a:lvl1pPr>
          </a:lstStyle>
          <a:p>
            <a:fld id="{D2F5A2E6-992C-4CD8-A79E-ED1C9283D36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1294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AACB3-0674-4EDB-84D2-ED815A38798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0514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tart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03275" y="1844675"/>
            <a:ext cx="7990090" cy="2424817"/>
          </a:xfrm>
        </p:spPr>
        <p:txBody>
          <a:bodyPr anchor="b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03275" y="4901452"/>
            <a:ext cx="7990090" cy="1191373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spcAft>
                <a:spcPts val="600"/>
              </a:spcAft>
              <a:buNone/>
              <a:defRPr sz="2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Click to add sub title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03275" y="4544499"/>
            <a:ext cx="799009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3577" y="434566"/>
            <a:ext cx="1554536" cy="371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75022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Click to add title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2202805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846070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6"/>
          <p:cNvSpPr>
            <a:spLocks noGrp="1"/>
          </p:cNvSpPr>
          <p:nvPr>
            <p:ph type="pic" sz="quarter" idx="15"/>
          </p:nvPr>
        </p:nvSpPr>
        <p:spPr>
          <a:xfrm>
            <a:off x="6109789" y="0"/>
            <a:ext cx="6082211" cy="63576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03276" y="1863177"/>
            <a:ext cx="4858222" cy="4229648"/>
          </a:xfrm>
        </p:spPr>
        <p:txBody>
          <a:bodyPr/>
          <a:lstStyle/>
          <a:p>
            <a:pPr lvl="0"/>
            <a:r>
              <a:rPr lang="sv-SE" dirty="0"/>
              <a:t>Click to add text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296863"/>
            <a:ext cx="4858223" cy="971550"/>
          </a:xfrm>
        </p:spPr>
        <p:txBody>
          <a:bodyPr/>
          <a:lstStyle/>
          <a:p>
            <a:r>
              <a:rPr lang="sv-SE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99937378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box (cyan/beige)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623887" y="1481993"/>
            <a:ext cx="3547589" cy="4610832"/>
            <a:chOff x="623887" y="1481993"/>
            <a:chExt cx="3547589" cy="4610832"/>
          </a:xfrm>
        </p:grpSpPr>
        <p:sp>
          <p:nvSpPr>
            <p:cNvPr id="13" name="Rectangle 12"/>
            <p:cNvSpPr/>
            <p:nvPr userDrawn="1"/>
          </p:nvSpPr>
          <p:spPr>
            <a:xfrm>
              <a:off x="623887" y="2013626"/>
              <a:ext cx="3547589" cy="407919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23888" y="1481993"/>
              <a:ext cx="3546000" cy="5316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5" y="1591537"/>
            <a:ext cx="3168000" cy="31254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Click to add title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803274" y="2197876"/>
            <a:ext cx="3168000" cy="36601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 dirty="0"/>
              <a:t>Click to add text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5"/>
          </p:nvPr>
        </p:nvSpPr>
        <p:spPr>
          <a:xfrm>
            <a:off x="4329113" y="1484313"/>
            <a:ext cx="7239000" cy="4608512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52888332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box (cyan/dark)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623887" y="1481993"/>
            <a:ext cx="3547589" cy="4610832"/>
            <a:chOff x="623887" y="1481993"/>
            <a:chExt cx="3547589" cy="4610832"/>
          </a:xfrm>
        </p:grpSpPr>
        <p:sp>
          <p:nvSpPr>
            <p:cNvPr id="13" name="Rectangle 12"/>
            <p:cNvSpPr/>
            <p:nvPr userDrawn="1"/>
          </p:nvSpPr>
          <p:spPr>
            <a:xfrm>
              <a:off x="623887" y="2013626"/>
              <a:ext cx="3547589" cy="40791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23888" y="1481993"/>
              <a:ext cx="3546000" cy="53163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5" y="1591537"/>
            <a:ext cx="3240000" cy="31254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Click to add title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803275" y="2197876"/>
            <a:ext cx="3146155" cy="3660131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2000"/>
            </a:lvl1pPr>
            <a:lvl2pPr>
              <a:buClr>
                <a:schemeClr val="bg1"/>
              </a:buClr>
              <a:defRPr sz="1800"/>
            </a:lvl2pPr>
            <a:lvl3pPr>
              <a:buClr>
                <a:schemeClr val="bg1"/>
              </a:buClr>
              <a:defRPr sz="1600"/>
            </a:lvl3pPr>
            <a:lvl4pPr>
              <a:buClr>
                <a:schemeClr val="bg1"/>
              </a:buClr>
              <a:defRPr sz="1400"/>
            </a:lvl4pPr>
            <a:lvl5pPr>
              <a:buClr>
                <a:schemeClr val="bg1"/>
              </a:buClr>
              <a:defRPr sz="1400"/>
            </a:lvl5pPr>
          </a:lstStyle>
          <a:p>
            <a:pPr lvl="0"/>
            <a:r>
              <a:rPr lang="sv-SE" dirty="0"/>
              <a:t>Click to add text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5"/>
          </p:nvPr>
        </p:nvSpPr>
        <p:spPr>
          <a:xfrm>
            <a:off x="4329113" y="1484313"/>
            <a:ext cx="7239000" cy="4608512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87285903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Large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82211" cy="63576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29069" y="333375"/>
            <a:ext cx="4459657" cy="935038"/>
          </a:xfrm>
        </p:spPr>
        <p:txBody>
          <a:bodyPr/>
          <a:lstStyle>
            <a:lvl1pPr>
              <a:defRPr sz="2400" b="0" baseline="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Add label/title (optional)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6" hasCustomPrompt="1"/>
          </p:nvPr>
        </p:nvSpPr>
        <p:spPr>
          <a:xfrm>
            <a:off x="6929069" y="1845987"/>
            <a:ext cx="4459655" cy="3166026"/>
          </a:xfrm>
        </p:spPr>
        <p:txBody>
          <a:bodyPr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None/>
              <a:tabLst/>
              <a:defRPr sz="4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sv-SE" dirty="0"/>
              <a:t>Click to add 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3308824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3576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6913427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 (with text circle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3576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9153052" y="1792587"/>
            <a:ext cx="2695324" cy="2695324"/>
          </a:xfrm>
          <a:prstGeom prst="ellipse">
            <a:avLst/>
          </a:prstGeom>
          <a:solidFill>
            <a:schemeClr val="accent1"/>
          </a:solidFill>
        </p:spPr>
        <p:txBody>
          <a:bodyPr lIns="72000" tIns="72000" rIns="72000" bIns="7200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Click to add text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591411203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 (with three text boxes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6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357600"/>
          </a:xfrm>
          <a:solidFill>
            <a:schemeClr val="bg2"/>
          </a:solidFill>
        </p:spPr>
        <p:txBody>
          <a:bodyPr tIns="0" bIns="360000" anchor="b">
            <a:normAutofit/>
          </a:bodyPr>
          <a:lstStyle>
            <a:lvl1pPr marL="0" indent="0" algn="ctr">
              <a:buNone/>
              <a:defRPr sz="1400" baseline="0"/>
            </a:lvl1pPr>
          </a:lstStyle>
          <a:p>
            <a:r>
              <a:rPr lang="sv-SE" dirty="0"/>
              <a:t>Drag and drop to add a picture or use the Image gallery at the LKAB ribbon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75301" y="1855788"/>
            <a:ext cx="2695324" cy="2695324"/>
          </a:xfrm>
          <a:prstGeom prst="rect">
            <a:avLst/>
          </a:prstGeom>
          <a:solidFill>
            <a:schemeClr val="accent1"/>
          </a:solidFill>
        </p:spPr>
        <p:txBody>
          <a:bodyPr lIns="288000" tIns="72000" rIns="144000" bIns="7200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Click to add text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4798755" y="1855788"/>
            <a:ext cx="2695324" cy="2695324"/>
          </a:xfrm>
          <a:prstGeom prst="rect">
            <a:avLst/>
          </a:prstGeom>
          <a:solidFill>
            <a:schemeClr val="accent1"/>
          </a:solidFill>
        </p:spPr>
        <p:txBody>
          <a:bodyPr lIns="288000" tIns="72000" rIns="144000" bIns="7200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Click to add text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8022210" y="1855788"/>
            <a:ext cx="2695324" cy="2695324"/>
          </a:xfrm>
          <a:prstGeom prst="rect">
            <a:avLst/>
          </a:prstGeom>
          <a:solidFill>
            <a:schemeClr val="accent1"/>
          </a:solidFill>
        </p:spPr>
        <p:txBody>
          <a:bodyPr lIns="288000" tIns="72000" rIns="144000" bIns="7200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Click to add 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277665093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296863"/>
            <a:ext cx="8713787" cy="971550"/>
          </a:xfrm>
        </p:spPr>
        <p:txBody>
          <a:bodyPr/>
          <a:lstStyle>
            <a:lvl1pPr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Add label/title (optional)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6" hasCustomPrompt="1"/>
          </p:nvPr>
        </p:nvSpPr>
        <p:spPr>
          <a:xfrm>
            <a:off x="803279" y="1845987"/>
            <a:ext cx="8713783" cy="3166026"/>
          </a:xfrm>
        </p:spPr>
        <p:txBody>
          <a:bodyPr anchor="ctr">
            <a:noAutofit/>
          </a:bodyPr>
          <a:lstStyle>
            <a:lvl1pPr marL="0" indent="0" algn="l">
              <a:buNone/>
              <a:defRPr sz="62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Add quote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11469074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599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19" y="0"/>
            <a:ext cx="3233391" cy="6357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7603" y="296863"/>
            <a:ext cx="7621121" cy="5795962"/>
          </a:xfrm>
        </p:spPr>
        <p:txBody>
          <a:bodyPr anchor="ctr">
            <a:normAutofit/>
          </a:bodyPr>
          <a:lstStyle>
            <a:lvl1pPr>
              <a:buClr>
                <a:schemeClr val="bg1"/>
              </a:buClr>
              <a:defRPr sz="2800">
                <a:solidFill>
                  <a:schemeClr val="accent1"/>
                </a:solidFill>
              </a:defRPr>
            </a:lvl1pPr>
            <a:lvl2pPr>
              <a:buClr>
                <a:schemeClr val="bg1"/>
              </a:buClr>
              <a:defRPr sz="2400">
                <a:solidFill>
                  <a:schemeClr val="accent1"/>
                </a:solidFill>
              </a:defRPr>
            </a:lvl2pPr>
            <a:lvl3pPr>
              <a:buClr>
                <a:schemeClr val="bg1"/>
              </a:buClr>
              <a:defRPr sz="2000">
                <a:solidFill>
                  <a:schemeClr val="accent1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accent1"/>
                </a:solidFill>
              </a:defRPr>
            </a:lvl4pPr>
            <a:lvl5pPr>
              <a:buClr>
                <a:schemeClr val="bg1"/>
              </a:buClr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804400" y="2825704"/>
            <a:ext cx="1753685" cy="64633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 sz="4200" b="1" dirty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51841108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(dark blu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3275" y="296863"/>
            <a:ext cx="8713787" cy="971550"/>
          </a:xfrm>
        </p:spPr>
        <p:txBody>
          <a:bodyPr/>
          <a:lstStyle>
            <a:lvl1pPr>
              <a:defRPr sz="2400" b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Add label/title (optional)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6" hasCustomPrompt="1"/>
          </p:nvPr>
        </p:nvSpPr>
        <p:spPr>
          <a:xfrm>
            <a:off x="803279" y="1845987"/>
            <a:ext cx="8713783" cy="3166026"/>
          </a:xfrm>
        </p:spPr>
        <p:txBody>
          <a:bodyPr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None/>
              <a:tabLst/>
              <a:defRPr sz="62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sv-SE" dirty="0"/>
              <a:t>Click to add quote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74165912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5995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(cyan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296863"/>
            <a:ext cx="8715600" cy="971550"/>
          </a:xfrm>
        </p:spPr>
        <p:txBody>
          <a:bodyPr/>
          <a:lstStyle>
            <a:lvl1pPr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Add label/title (optional)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6" hasCustomPrompt="1"/>
          </p:nvPr>
        </p:nvSpPr>
        <p:spPr>
          <a:xfrm>
            <a:off x="803278" y="1845987"/>
            <a:ext cx="8715600" cy="3166026"/>
          </a:xfrm>
        </p:spPr>
        <p:txBody>
          <a:bodyPr anchor="ctr">
            <a:noAutofit/>
          </a:bodyPr>
          <a:lstStyle>
            <a:lvl1pPr marL="0" indent="0" algn="l">
              <a:buNone/>
              <a:defRPr sz="62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Add quote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887108E9-E9FC-400A-A991-1D23231516B8}" type="datetimeFigureOut">
              <a:rPr lang="sv-SE" smtClean="0"/>
              <a:pPr/>
              <a:t>2026-04-17</a:t>
            </a:fld>
            <a:endParaRPr lang="sv-S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70571670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(green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3276" y="296863"/>
            <a:ext cx="8715600" cy="971550"/>
          </a:xfrm>
        </p:spPr>
        <p:txBody>
          <a:bodyPr/>
          <a:lstStyle>
            <a:lvl1pPr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Add label/title (optional)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6" hasCustomPrompt="1"/>
          </p:nvPr>
        </p:nvSpPr>
        <p:spPr>
          <a:xfrm>
            <a:off x="803278" y="1845987"/>
            <a:ext cx="8715600" cy="3166026"/>
          </a:xfrm>
        </p:spPr>
        <p:txBody>
          <a:bodyPr anchor="ctr">
            <a:noAutofit/>
          </a:bodyPr>
          <a:lstStyle>
            <a:lvl1pPr marL="0" indent="0" algn="l">
              <a:buNone/>
              <a:defRPr sz="62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Add quote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887108E9-E9FC-400A-A991-1D23231516B8}" type="datetimeFigureOut">
              <a:rPr lang="sv-SE" smtClean="0"/>
              <a:pPr/>
              <a:t>2026-04-17</a:t>
            </a:fld>
            <a:endParaRPr lang="sv-SE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122450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End Slide (with mess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03275" y="1844675"/>
            <a:ext cx="7990090" cy="2424817"/>
          </a:xfrm>
        </p:spPr>
        <p:txBody>
          <a:bodyPr anchor="b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03275" y="4901452"/>
            <a:ext cx="7990090" cy="1191373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spcAft>
                <a:spcPts val="600"/>
              </a:spcAft>
              <a:buNone/>
              <a:defRPr sz="2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Click to add sub title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03275" y="4544499"/>
            <a:ext cx="799009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7045" y="6498970"/>
            <a:ext cx="773332" cy="185495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Presentation/</a:t>
            </a:r>
            <a:r>
              <a:rPr lang="sv-SE" dirty="0" err="1"/>
              <a:t>slide</a:t>
            </a:r>
            <a:r>
              <a:rPr lang="sv-SE" dirty="0"/>
              <a:t> </a:t>
            </a:r>
            <a:r>
              <a:rPr lang="sv-SE" dirty="0" err="1"/>
              <a:t>title</a:t>
            </a:r>
            <a:endParaRPr lang="sv-SE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40651586"/>
      </p:ext>
    </p:extLst>
  </p:cSld>
  <p:clrMapOvr>
    <a:masterClrMapping/>
  </p:clrMapOvr>
  <p:hf hd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08E9-E9FC-400A-A991-1D23231516B8}" type="datetimeFigureOut">
              <a:rPr lang="sv-SE" smtClean="0"/>
              <a:pPr/>
              <a:t>2026-04-17</a:t>
            </a:fld>
            <a:endParaRPr lang="sv-S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  <p:pic>
        <p:nvPicPr>
          <p:cNvPr id="34" name="Picture 3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888" y="2618079"/>
            <a:ext cx="6792225" cy="162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72302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blue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19" y="0"/>
            <a:ext cx="3233391" cy="6357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767603" y="2701782"/>
            <a:ext cx="7621122" cy="924786"/>
          </a:xfrm>
        </p:spPr>
        <p:txBody>
          <a:bodyPr anchor="ctr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Click to add text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3" y="2701782"/>
            <a:ext cx="2124000" cy="924786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Add no.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3165731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green)">
    <p:bg>
      <p:bgPr>
        <a:solidFill>
          <a:srgbClr val="82EB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19" y="0"/>
            <a:ext cx="3233391" cy="6357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767603" y="2701782"/>
            <a:ext cx="7621122" cy="924786"/>
          </a:xfrm>
        </p:spPr>
        <p:txBody>
          <a:bodyPr anchor="ctr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Click to add text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5" y="2701782"/>
            <a:ext cx="2124000" cy="924786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Add no.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008938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pink)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19" y="0"/>
            <a:ext cx="3233391" cy="6357600"/>
          </a:xfrm>
          <a:prstGeom prst="rect">
            <a:avLst/>
          </a:prstGeom>
          <a:solidFill>
            <a:srgbClr val="FFAF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767603" y="2701782"/>
            <a:ext cx="7621122" cy="924786"/>
          </a:xfrm>
        </p:spPr>
        <p:txBody>
          <a:bodyPr anchor="ctr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Click to add text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5" y="2701782"/>
            <a:ext cx="2124000" cy="924786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Add no.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7336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sv-SE" dirty="0"/>
              <a:t>Click to add text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037539810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03276" y="1863177"/>
            <a:ext cx="5112000" cy="4229648"/>
          </a:xfrm>
        </p:spPr>
        <p:txBody>
          <a:bodyPr/>
          <a:lstStyle/>
          <a:p>
            <a:pPr lvl="0"/>
            <a:r>
              <a:rPr lang="sv-SE" dirty="0"/>
              <a:t>Click to add text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76725" y="1863177"/>
            <a:ext cx="5112000" cy="4229648"/>
          </a:xfrm>
        </p:spPr>
        <p:txBody>
          <a:bodyPr/>
          <a:lstStyle/>
          <a:p>
            <a:pPr lvl="0"/>
            <a:r>
              <a:rPr lang="sv-SE" dirty="0"/>
              <a:t>Click to add text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26475303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Click to add title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5" y="1591536"/>
            <a:ext cx="3168000" cy="616845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Add title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" hasCustomPrompt="1"/>
          </p:nvPr>
        </p:nvSpPr>
        <p:spPr>
          <a:xfrm>
            <a:off x="803275" y="2315183"/>
            <a:ext cx="3168000" cy="377764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 dirty="0"/>
              <a:t>Click to add text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12000" y="1591536"/>
            <a:ext cx="3168000" cy="616845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Add title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5" hasCustomPrompt="1"/>
          </p:nvPr>
        </p:nvSpPr>
        <p:spPr>
          <a:xfrm>
            <a:off x="4512000" y="2315183"/>
            <a:ext cx="3168000" cy="377764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 dirty="0"/>
              <a:t>Click to add text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8220725" y="1591536"/>
            <a:ext cx="3168000" cy="616845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Add title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7" hasCustomPrompt="1"/>
          </p:nvPr>
        </p:nvSpPr>
        <p:spPr>
          <a:xfrm>
            <a:off x="8220725" y="2315183"/>
            <a:ext cx="3168000" cy="377764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 dirty="0"/>
              <a:t>Click to add text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8723548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ee Columns (backgrou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623887" y="1484313"/>
            <a:ext cx="3547589" cy="4608512"/>
          </a:xfrm>
          <a:prstGeom prst="rect">
            <a:avLst/>
          </a:prstGeom>
          <a:solidFill>
            <a:srgbClr val="FF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4322205" y="1484313"/>
            <a:ext cx="3547589" cy="4608512"/>
          </a:xfrm>
          <a:prstGeom prst="rect">
            <a:avLst/>
          </a:prstGeom>
          <a:solidFill>
            <a:srgbClr val="DCFA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8020523" y="1484313"/>
            <a:ext cx="3547589" cy="4608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Click to add title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803275" y="1591536"/>
            <a:ext cx="3168000" cy="616845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Click to add title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" hasCustomPrompt="1"/>
          </p:nvPr>
        </p:nvSpPr>
        <p:spPr>
          <a:xfrm>
            <a:off x="803275" y="2315184"/>
            <a:ext cx="3168000" cy="356174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 dirty="0"/>
              <a:t>Click to add text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14912" y="1591536"/>
            <a:ext cx="3168000" cy="616845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Click to add title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5" hasCustomPrompt="1"/>
          </p:nvPr>
        </p:nvSpPr>
        <p:spPr>
          <a:xfrm>
            <a:off x="4514912" y="2315184"/>
            <a:ext cx="3168000" cy="356174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 dirty="0"/>
              <a:t>Click to add text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8226548" y="1591536"/>
            <a:ext cx="3168000" cy="616845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Click to add title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7" hasCustomPrompt="1"/>
          </p:nvPr>
        </p:nvSpPr>
        <p:spPr>
          <a:xfrm>
            <a:off x="8226548" y="2315184"/>
            <a:ext cx="3168000" cy="356174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 dirty="0"/>
              <a:t>Click to add text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sv-SE" dirty="0"/>
              <a:t>01 juni 2021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sv-SE" dirty="0"/>
              <a:t>Presentation/slide title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457382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56350"/>
            <a:ext cx="12191181" cy="5016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3275" y="296863"/>
            <a:ext cx="10585450" cy="97155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sv-SE" dirty="0"/>
              <a:t>Click to edit </a:t>
            </a:r>
            <a:br>
              <a:rPr lang="sv-SE" dirty="0"/>
            </a:br>
            <a:r>
              <a:rPr lang="sv-SE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1863177"/>
            <a:ext cx="10585449" cy="422964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3275" y="6503927"/>
            <a:ext cx="1800000" cy="1625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accent2"/>
                </a:solidFill>
              </a:defRPr>
            </a:lvl1pPr>
          </a:lstStyle>
          <a:p>
            <a:r>
              <a:rPr lang="sv-SE" dirty="0"/>
              <a:t>01 juni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4210" y="6503927"/>
            <a:ext cx="4788000" cy="1625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accent2"/>
                </a:solidFill>
              </a:defRPr>
            </a:lvl1pPr>
          </a:lstStyle>
          <a:p>
            <a:r>
              <a:rPr lang="sv-SE" dirty="0"/>
              <a:t>Presentation/slide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4122" y="6503927"/>
            <a:ext cx="342000" cy="1625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accent2"/>
                </a:solidFill>
              </a:defRPr>
            </a:lvl1pPr>
          </a:lstStyle>
          <a:p>
            <a:pPr algn="l"/>
            <a:fld id="{FF0A07D5-82FF-48F1-8DEB-0B2470916748}" type="slidenum">
              <a:rPr lang="sv-SE" smtClean="0"/>
              <a:pPr algn="l"/>
              <a:t>‹#›</a:t>
            </a:fld>
            <a:endParaRPr lang="sv-SE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7045" y="6498970"/>
            <a:ext cx="773332" cy="185495"/>
          </a:xfrm>
          <a:prstGeom prst="rect">
            <a:avLst/>
          </a:prstGeom>
        </p:spPr>
      </p:pic>
      <p:sp>
        <p:nvSpPr>
          <p:cNvPr id="8" name="xxLanguageTextBox">
            <a:extLst>
              <a:ext uri="{FF2B5EF4-FFF2-40B4-BE49-F238E27FC236}">
                <a16:creationId xmlns:a16="http://schemas.microsoft.com/office/drawing/2014/main" id="{A9DC2855-A957-6F5F-0FCF-DBF71AA6C8F7}"/>
              </a:ext>
            </a:extLst>
          </p:cNvPr>
          <p:cNvSpPr/>
          <p:nvPr userDrawn="1">
            <p:custDataLst>
              <p:tags r:id="rId26"/>
            </p:custDataLst>
          </p:nvPr>
        </p:nvSpPr>
        <p:spPr>
          <a:xfrm>
            <a:off x="0" y="0"/>
            <a:ext cx="12700" cy="127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/>
          </a:p>
        </p:txBody>
      </p:sp>
    </p:spTree>
    <p:extLst>
      <p:ext uri="{BB962C8B-B14F-4D97-AF65-F5344CB8AC3E}">
        <p14:creationId xmlns:p14="http://schemas.microsoft.com/office/powerpoint/2010/main" val="149734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4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6575" indent="-268288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8038" indent="-27305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9500" indent="-271463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3525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06">
          <p15:clr>
            <a:srgbClr val="F26B43"/>
          </p15:clr>
        </p15:guide>
        <p15:guide id="2" orient="horz" pos="799">
          <p15:clr>
            <a:srgbClr val="F26B43"/>
          </p15:clr>
        </p15:guide>
        <p15:guide id="3" pos="7174">
          <p15:clr>
            <a:srgbClr val="F26B43"/>
          </p15:clr>
        </p15:guide>
        <p15:guide id="4" orient="horz" pos="187">
          <p15:clr>
            <a:srgbClr val="F26B43"/>
          </p15:clr>
        </p15:guide>
        <p15:guide id="5" orient="horz" pos="3838">
          <p15:clr>
            <a:srgbClr val="F26B43"/>
          </p15:clr>
        </p15:guide>
        <p15:guide id="6" pos="393">
          <p15:clr>
            <a:srgbClr val="F26B43"/>
          </p15:clr>
        </p15:guide>
        <p15:guide id="7" pos="7287">
          <p15:clr>
            <a:srgbClr val="F26B43"/>
          </p15:clr>
        </p15:guide>
        <p15:guide id="8" orient="horz" pos="1169">
          <p15:clr>
            <a:srgbClr val="F26B43"/>
          </p15:clr>
        </p15:guide>
        <p15:guide id="9" orient="horz" pos="93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lkab.com/jobba-med-oss/lkab-akademi/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3275" y="1844675"/>
            <a:ext cx="7974965" cy="2424817"/>
          </a:xfrm>
        </p:spPr>
        <p:txBody>
          <a:bodyPr/>
          <a:lstStyle/>
          <a:p>
            <a:r>
              <a:rPr lang="sv-SE" dirty="0"/>
              <a:t>LKAB Akademi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sv-SE" dirty="0"/>
              <a:t>Information och Q&amp;A</a:t>
            </a:r>
          </a:p>
        </p:txBody>
      </p:sp>
    </p:spTree>
    <p:extLst>
      <p:ext uri="{BB962C8B-B14F-4D97-AF65-F5344CB8AC3E}">
        <p14:creationId xmlns:p14="http://schemas.microsoft.com/office/powerpoint/2010/main" val="3806454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7376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9A54C4-BECD-443C-C89D-217933BB5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8392" y="1737686"/>
            <a:ext cx="7621122" cy="924786"/>
          </a:xfrm>
        </p:spPr>
        <p:txBody>
          <a:bodyPr/>
          <a:lstStyle/>
          <a:p>
            <a:r>
              <a:rPr lang="sv-SE" dirty="0"/>
              <a:t>På efterföljande bilder kan du ta del av: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9CDC6547-2508-C8B3-0F1D-5E936D777D7C}"/>
              </a:ext>
            </a:extLst>
          </p:cNvPr>
          <p:cNvSpPr txBox="1"/>
          <p:nvPr/>
        </p:nvSpPr>
        <p:spPr>
          <a:xfrm>
            <a:off x="3528392" y="2348869"/>
            <a:ext cx="6788426" cy="36933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v-SE" sz="2800" dirty="0"/>
              <a:t>Allmän information om LKAB Akademi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800" dirty="0"/>
              <a:t>Hur LKAB Akademi fungerar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800" dirty="0"/>
              <a:t>Vem som tar beslut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800" dirty="0"/>
              <a:t>Vad ansökan måste innehålla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800" dirty="0"/>
              <a:t>Hur ansökningar bedöms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800" dirty="0"/>
              <a:t>Varför en ansökan återremitteras 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7236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BFEB7320-424D-3B36-E985-6BDD81EE7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75" y="971550"/>
            <a:ext cx="10585449" cy="5265348"/>
          </a:xfrm>
        </p:spPr>
        <p:txBody>
          <a:bodyPr>
            <a:normAutofit fontScale="32500" lnSpcReduction="20000"/>
          </a:bodyPr>
          <a:lstStyle/>
          <a:p>
            <a:pPr marL="0" lvl="0" indent="0">
              <a:buNone/>
            </a:pPr>
            <a:r>
              <a:rPr lang="en-US" sz="5100" b="1" dirty="0" err="1"/>
              <a:t>Syfte</a:t>
            </a:r>
            <a:r>
              <a:rPr lang="en-US" sz="5100" b="1" dirty="0"/>
              <a:t>:</a:t>
            </a:r>
          </a:p>
          <a:p>
            <a:pPr lvl="0"/>
            <a:r>
              <a:rPr lang="en-US" sz="5100" dirty="0" err="1"/>
              <a:t>Stärka</a:t>
            </a:r>
            <a:r>
              <a:rPr lang="en-US" sz="5100" dirty="0"/>
              <a:t> </a:t>
            </a:r>
            <a:r>
              <a:rPr lang="en-US" sz="5100" dirty="0" err="1"/>
              <a:t>gymnasieutbildningarna</a:t>
            </a:r>
            <a:r>
              <a:rPr lang="en-US" sz="5100" dirty="0"/>
              <a:t> i Kiruna, </a:t>
            </a:r>
            <a:r>
              <a:rPr lang="en-US" sz="5100" dirty="0" err="1"/>
              <a:t>Gällivare</a:t>
            </a:r>
            <a:r>
              <a:rPr lang="en-US" sz="5100" dirty="0"/>
              <a:t>/</a:t>
            </a:r>
            <a:r>
              <a:rPr lang="en-US" sz="5100" dirty="0" err="1"/>
              <a:t>Malmberget</a:t>
            </a:r>
            <a:r>
              <a:rPr lang="en-US" sz="5100" dirty="0"/>
              <a:t> och </a:t>
            </a:r>
            <a:r>
              <a:rPr lang="en-US" sz="5100" dirty="0" err="1"/>
              <a:t>Narvik</a:t>
            </a:r>
            <a:endParaRPr lang="en-US" sz="5100" dirty="0"/>
          </a:p>
          <a:p>
            <a:pPr lvl="0"/>
            <a:r>
              <a:rPr lang="en-US" sz="5100" dirty="0" err="1"/>
              <a:t>Öka</a:t>
            </a:r>
            <a:r>
              <a:rPr lang="en-US" sz="5100" dirty="0"/>
              <a:t> </a:t>
            </a:r>
            <a:r>
              <a:rPr lang="en-US" sz="5100" dirty="0" err="1"/>
              <a:t>intresset</a:t>
            </a:r>
            <a:r>
              <a:rPr lang="en-US" sz="5100" dirty="0"/>
              <a:t> för </a:t>
            </a:r>
            <a:r>
              <a:rPr lang="en-US" sz="5100" dirty="0" err="1"/>
              <a:t>teknik</a:t>
            </a:r>
            <a:r>
              <a:rPr lang="en-US" sz="5100" dirty="0"/>
              <a:t>, </a:t>
            </a:r>
            <a:r>
              <a:rPr lang="en-US" sz="5100" dirty="0" err="1"/>
              <a:t>matematik</a:t>
            </a:r>
            <a:r>
              <a:rPr lang="en-US" sz="5100" dirty="0"/>
              <a:t> och </a:t>
            </a:r>
            <a:r>
              <a:rPr lang="en-US" sz="5100" dirty="0" err="1"/>
              <a:t>naturvetenskap</a:t>
            </a:r>
            <a:r>
              <a:rPr lang="en-US" sz="5100" dirty="0"/>
              <a:t> bland barn och </a:t>
            </a:r>
            <a:r>
              <a:rPr lang="en-US" sz="5100" dirty="0" err="1"/>
              <a:t>ungdomar</a:t>
            </a:r>
            <a:r>
              <a:rPr lang="en-US" sz="5100" dirty="0"/>
              <a:t> i </a:t>
            </a:r>
            <a:r>
              <a:rPr lang="en-US" sz="5100" dirty="0" err="1"/>
              <a:t>förskola</a:t>
            </a:r>
            <a:r>
              <a:rPr lang="en-US" sz="5100" dirty="0"/>
              <a:t> och </a:t>
            </a:r>
            <a:r>
              <a:rPr lang="en-US" sz="5100" dirty="0" err="1"/>
              <a:t>grundskola</a:t>
            </a:r>
            <a:r>
              <a:rPr lang="en-US" sz="5100" dirty="0"/>
              <a:t>.</a:t>
            </a:r>
          </a:p>
          <a:p>
            <a:pPr lvl="0"/>
            <a:r>
              <a:rPr lang="en-US" sz="5100" dirty="0" err="1"/>
              <a:t>Öka</a:t>
            </a:r>
            <a:r>
              <a:rPr lang="en-US" sz="5100" dirty="0"/>
              <a:t> </a:t>
            </a:r>
            <a:r>
              <a:rPr lang="en-US" sz="5100" dirty="0" err="1"/>
              <a:t>rekryteringsbasen</a:t>
            </a:r>
            <a:r>
              <a:rPr lang="en-US" sz="5100" dirty="0"/>
              <a:t> för </a:t>
            </a:r>
            <a:r>
              <a:rPr lang="en-US" sz="5100" dirty="0" err="1"/>
              <a:t>arbetsgivarna</a:t>
            </a:r>
            <a:r>
              <a:rPr lang="en-US" sz="5100" dirty="0"/>
              <a:t> i </a:t>
            </a:r>
            <a:r>
              <a:rPr lang="en-US" sz="5100" dirty="0" err="1"/>
              <a:t>Malmfälten</a:t>
            </a:r>
            <a:r>
              <a:rPr lang="en-US" sz="5100" dirty="0"/>
              <a:t> och </a:t>
            </a:r>
            <a:r>
              <a:rPr lang="en-US" sz="5100" dirty="0" err="1"/>
              <a:t>Narvik</a:t>
            </a:r>
            <a:r>
              <a:rPr lang="en-US" sz="5100" dirty="0"/>
              <a:t> </a:t>
            </a:r>
          </a:p>
          <a:p>
            <a:pPr lvl="0"/>
            <a:r>
              <a:rPr lang="en-US" sz="5100" dirty="0" err="1"/>
              <a:t>Stimulera</a:t>
            </a:r>
            <a:r>
              <a:rPr lang="en-US" sz="5100" dirty="0"/>
              <a:t> </a:t>
            </a:r>
            <a:r>
              <a:rPr lang="en-US" sz="5100" dirty="0" err="1"/>
              <a:t>inflyttning</a:t>
            </a:r>
            <a:r>
              <a:rPr lang="en-US" sz="5100" dirty="0"/>
              <a:t> </a:t>
            </a:r>
            <a:r>
              <a:rPr lang="en-US" sz="5100" dirty="0" err="1"/>
              <a:t>genom</a:t>
            </a:r>
            <a:r>
              <a:rPr lang="en-US" sz="5100" dirty="0"/>
              <a:t> </a:t>
            </a:r>
            <a:r>
              <a:rPr lang="en-US" sz="5100" dirty="0" err="1"/>
              <a:t>attraktiva</a:t>
            </a:r>
            <a:r>
              <a:rPr lang="en-US" sz="5100" dirty="0"/>
              <a:t> </a:t>
            </a:r>
            <a:r>
              <a:rPr lang="en-US" sz="5100" dirty="0" err="1"/>
              <a:t>utbildningar</a:t>
            </a:r>
            <a:r>
              <a:rPr lang="en-US" sz="5100" dirty="0"/>
              <a:t> </a:t>
            </a:r>
          </a:p>
          <a:p>
            <a:pPr marL="0" lvl="0" indent="0">
              <a:buNone/>
            </a:pPr>
            <a:r>
              <a:rPr lang="en-US" sz="5100" b="1" dirty="0" err="1"/>
              <a:t>Inriktning</a:t>
            </a:r>
            <a:r>
              <a:rPr lang="en-US" sz="5100" b="1" dirty="0"/>
              <a:t> och </a:t>
            </a:r>
            <a:r>
              <a:rPr lang="en-US" sz="5100" b="1" dirty="0" err="1"/>
              <a:t>ramar</a:t>
            </a:r>
            <a:r>
              <a:rPr lang="en-US" sz="5100" b="1" dirty="0"/>
              <a:t>:</a:t>
            </a:r>
          </a:p>
          <a:p>
            <a:pPr lvl="0"/>
            <a:r>
              <a:rPr lang="en-US" sz="5100" dirty="0"/>
              <a:t>Medel </a:t>
            </a:r>
            <a:r>
              <a:rPr lang="en-US" sz="5100" dirty="0" err="1"/>
              <a:t>från</a:t>
            </a:r>
            <a:r>
              <a:rPr lang="en-US" sz="5100" dirty="0"/>
              <a:t> </a:t>
            </a:r>
            <a:r>
              <a:rPr lang="en-US" sz="5100" dirty="0" err="1"/>
              <a:t>akademin</a:t>
            </a:r>
            <a:r>
              <a:rPr lang="en-US" sz="5100" dirty="0"/>
              <a:t> </a:t>
            </a:r>
            <a:r>
              <a:rPr lang="en-US" sz="5100" dirty="0" err="1"/>
              <a:t>ersätter</a:t>
            </a:r>
            <a:r>
              <a:rPr lang="en-US" sz="5100" dirty="0"/>
              <a:t> </a:t>
            </a:r>
            <a:r>
              <a:rPr lang="en-US" sz="5100" dirty="0" err="1"/>
              <a:t>inte</a:t>
            </a:r>
            <a:r>
              <a:rPr lang="en-US" sz="5100" dirty="0"/>
              <a:t> </a:t>
            </a:r>
            <a:r>
              <a:rPr lang="en-US" sz="5100" dirty="0" err="1"/>
              <a:t>ordinarie</a:t>
            </a:r>
            <a:r>
              <a:rPr lang="en-US" sz="5100" dirty="0"/>
              <a:t> budget </a:t>
            </a:r>
          </a:p>
          <a:p>
            <a:pPr lvl="0"/>
            <a:r>
              <a:rPr lang="en-US" sz="5100" dirty="0" err="1"/>
              <a:t>Insatserna</a:t>
            </a:r>
            <a:r>
              <a:rPr lang="en-US" sz="5100" dirty="0"/>
              <a:t> ska </a:t>
            </a:r>
            <a:r>
              <a:rPr lang="en-US" sz="5100" dirty="0" err="1"/>
              <a:t>syfta</a:t>
            </a:r>
            <a:r>
              <a:rPr lang="en-US" sz="5100" dirty="0"/>
              <a:t> till </a:t>
            </a:r>
            <a:r>
              <a:rPr lang="en-US" sz="5100" dirty="0" err="1"/>
              <a:t>utveckling</a:t>
            </a:r>
            <a:r>
              <a:rPr lang="en-US" sz="5100" dirty="0"/>
              <a:t> och </a:t>
            </a:r>
            <a:r>
              <a:rPr lang="en-US" sz="5100" dirty="0" err="1"/>
              <a:t>utbildning</a:t>
            </a:r>
            <a:r>
              <a:rPr lang="en-US" sz="5100" dirty="0"/>
              <a:t> av </a:t>
            </a:r>
            <a:r>
              <a:rPr lang="en-US" sz="5100" dirty="0" err="1"/>
              <a:t>pedagogisk</a:t>
            </a:r>
            <a:r>
              <a:rPr lang="en-US" sz="5100" dirty="0"/>
              <a:t> personal och/</a:t>
            </a:r>
            <a:r>
              <a:rPr lang="en-US" sz="5100" dirty="0" err="1"/>
              <a:t>eller</a:t>
            </a:r>
            <a:r>
              <a:rPr lang="en-US" sz="5100" dirty="0"/>
              <a:t> </a:t>
            </a:r>
            <a:r>
              <a:rPr lang="en-US" sz="5100" dirty="0" err="1"/>
              <a:t>elever</a:t>
            </a:r>
            <a:r>
              <a:rPr lang="en-US" sz="5100" dirty="0"/>
              <a:t> </a:t>
            </a:r>
          </a:p>
          <a:p>
            <a:pPr marL="0" lvl="0" indent="0">
              <a:buNone/>
            </a:pPr>
            <a:r>
              <a:rPr lang="en-US" sz="5100" b="1" dirty="0"/>
              <a:t>Vem </a:t>
            </a:r>
            <a:r>
              <a:rPr lang="en-US" sz="5100" b="1" dirty="0" err="1"/>
              <a:t>kan</a:t>
            </a:r>
            <a:r>
              <a:rPr lang="en-US" sz="5100" b="1" dirty="0"/>
              <a:t> </a:t>
            </a:r>
            <a:r>
              <a:rPr lang="en-US" sz="5100" b="1" dirty="0" err="1"/>
              <a:t>söka</a:t>
            </a:r>
            <a:r>
              <a:rPr lang="en-US" sz="5100" b="1" dirty="0"/>
              <a:t> </a:t>
            </a:r>
            <a:r>
              <a:rPr lang="en-US" sz="5100" b="1" dirty="0" err="1"/>
              <a:t>medel</a:t>
            </a:r>
            <a:r>
              <a:rPr lang="en-US" sz="5100" b="1" dirty="0"/>
              <a:t>?</a:t>
            </a:r>
          </a:p>
          <a:p>
            <a:pPr lvl="0"/>
            <a:r>
              <a:rPr lang="en-US" sz="5100" dirty="0" err="1"/>
              <a:t>Alla</a:t>
            </a:r>
            <a:r>
              <a:rPr lang="en-US" sz="5100" dirty="0"/>
              <a:t> </a:t>
            </a:r>
            <a:r>
              <a:rPr lang="en-US" sz="5100" dirty="0" err="1"/>
              <a:t>förskolor</a:t>
            </a:r>
            <a:r>
              <a:rPr lang="en-US" sz="5100" dirty="0"/>
              <a:t>, </a:t>
            </a:r>
            <a:r>
              <a:rPr lang="en-US" sz="5100" dirty="0" err="1"/>
              <a:t>grundskolor</a:t>
            </a:r>
            <a:r>
              <a:rPr lang="en-US" sz="5100" dirty="0"/>
              <a:t> och </a:t>
            </a:r>
            <a:r>
              <a:rPr lang="en-US" sz="5100" dirty="0" err="1"/>
              <a:t>gymnasieskolor</a:t>
            </a:r>
            <a:r>
              <a:rPr lang="en-US" sz="5100" dirty="0"/>
              <a:t> i </a:t>
            </a:r>
            <a:r>
              <a:rPr lang="en-US" sz="5100" dirty="0" err="1"/>
              <a:t>Malmfälten</a:t>
            </a:r>
            <a:r>
              <a:rPr lang="en-US" sz="5100" dirty="0"/>
              <a:t> och </a:t>
            </a:r>
            <a:r>
              <a:rPr lang="en-US" sz="5100" dirty="0" err="1"/>
              <a:t>Narvik</a:t>
            </a:r>
            <a:r>
              <a:rPr lang="en-US" sz="5100" dirty="0"/>
              <a:t> </a:t>
            </a:r>
          </a:p>
          <a:p>
            <a:pPr marL="0" lvl="0" indent="0">
              <a:buNone/>
            </a:pPr>
            <a:r>
              <a:rPr lang="en-US" sz="5100" b="1" dirty="0" err="1"/>
              <a:t>Utbetalning</a:t>
            </a:r>
            <a:r>
              <a:rPr lang="en-US" sz="5100" b="1" dirty="0"/>
              <a:t> av </a:t>
            </a:r>
            <a:r>
              <a:rPr lang="en-US" sz="5100" b="1" dirty="0" err="1"/>
              <a:t>medel</a:t>
            </a:r>
            <a:r>
              <a:rPr lang="en-US" sz="5100" b="1" dirty="0"/>
              <a:t>:</a:t>
            </a:r>
          </a:p>
          <a:p>
            <a:r>
              <a:rPr lang="sv-SE" sz="5400" dirty="0"/>
              <a:t>Utbetalning av beviljade medel kan ske i upp till två år från beslutsdatum. </a:t>
            </a:r>
            <a:r>
              <a:rPr lang="sv-SE" sz="5400" i="1" dirty="0"/>
              <a:t>Medel som inte rekvireras under denna period återförs till stiftelsen.</a:t>
            </a:r>
          </a:p>
          <a:p>
            <a:pPr marL="0" lvl="0" indent="0">
              <a:buNone/>
            </a:pPr>
            <a:endParaRPr lang="en-US" sz="5100" dirty="0"/>
          </a:p>
          <a:p>
            <a:endParaRPr lang="sv-SE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72A6BEC4-2FD8-4198-5B18-2EDC5118F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275" y="0"/>
            <a:ext cx="10585450" cy="971550"/>
          </a:xfrm>
        </p:spPr>
        <p:txBody>
          <a:bodyPr/>
          <a:lstStyle/>
          <a:p>
            <a:r>
              <a:rPr lang="sv-SE" dirty="0"/>
              <a:t>Allmänt LKAB Akademi</a:t>
            </a:r>
          </a:p>
        </p:txBody>
      </p:sp>
    </p:spTree>
    <p:extLst>
      <p:ext uri="{BB962C8B-B14F-4D97-AF65-F5344CB8AC3E}">
        <p14:creationId xmlns:p14="http://schemas.microsoft.com/office/powerpoint/2010/main" val="4044223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E860673B-1D10-0D7B-7157-0A9FAFAC1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275" y="296863"/>
            <a:ext cx="10585450" cy="971550"/>
          </a:xfrm>
        </p:spPr>
        <p:txBody>
          <a:bodyPr anchor="b">
            <a:normAutofit/>
          </a:bodyPr>
          <a:lstStyle/>
          <a:p>
            <a:r>
              <a:rPr lang="sv-SE" dirty="0"/>
              <a:t>Hur fungerar det?</a:t>
            </a:r>
          </a:p>
        </p:txBody>
      </p:sp>
      <p:graphicFrame>
        <p:nvGraphicFramePr>
          <p:cNvPr id="8" name="Platshållare för innehåll 1">
            <a:extLst>
              <a:ext uri="{FF2B5EF4-FFF2-40B4-BE49-F238E27FC236}">
                <a16:creationId xmlns:a16="http://schemas.microsoft.com/office/drawing/2014/main" id="{5A37F000-34EC-B9BA-C4F2-2AA9014D73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7749044"/>
              </p:ext>
            </p:extLst>
          </p:nvPr>
        </p:nvGraphicFramePr>
        <p:xfrm>
          <a:off x="803275" y="1863177"/>
          <a:ext cx="10585449" cy="4229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8194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B1AC96-67BF-E934-37FA-BEBDC415B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275" y="296863"/>
            <a:ext cx="10585450" cy="971550"/>
          </a:xfrm>
        </p:spPr>
        <p:txBody>
          <a:bodyPr anchor="b">
            <a:normAutofit/>
          </a:bodyPr>
          <a:lstStyle/>
          <a:p>
            <a:r>
              <a:rPr lang="sv-SE" dirty="0"/>
              <a:t>Vem tar beslut om vad?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69EFDB9A-E7C9-43A5-A8F6-BCDC8EB636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399061"/>
              </p:ext>
            </p:extLst>
          </p:nvPr>
        </p:nvGraphicFramePr>
        <p:xfrm>
          <a:off x="803275" y="1912190"/>
          <a:ext cx="10585449" cy="3842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4066">
                  <a:extLst>
                    <a:ext uri="{9D8B030D-6E8A-4147-A177-3AD203B41FA5}">
                      <a16:colId xmlns:a16="http://schemas.microsoft.com/office/drawing/2014/main" val="4275402307"/>
                    </a:ext>
                  </a:extLst>
                </a:gridCol>
                <a:gridCol w="8131383">
                  <a:extLst>
                    <a:ext uri="{9D8B030D-6E8A-4147-A177-3AD203B41FA5}">
                      <a16:colId xmlns:a16="http://schemas.microsoft.com/office/drawing/2014/main" val="1110351051"/>
                    </a:ext>
                  </a:extLst>
                </a:gridCol>
              </a:tblGrid>
              <a:tr h="373605">
                <a:tc>
                  <a:txBody>
                    <a:bodyPr/>
                    <a:lstStyle/>
                    <a:p>
                      <a:r>
                        <a:rPr lang="sv-SE" sz="1400"/>
                        <a:t>Belopp</a:t>
                      </a:r>
                    </a:p>
                  </a:txBody>
                  <a:tcPr marL="109884" marR="109884" marT="54942" marB="54942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Beslut</a:t>
                      </a:r>
                    </a:p>
                  </a:txBody>
                  <a:tcPr marL="109884" marR="109884" marT="54942" marB="54942"/>
                </a:tc>
                <a:extLst>
                  <a:ext uri="{0D108BD9-81ED-4DB2-BD59-A6C34878D82A}">
                    <a16:rowId xmlns:a16="http://schemas.microsoft.com/office/drawing/2014/main" val="1518069776"/>
                  </a:ext>
                </a:extLst>
              </a:tr>
              <a:tr h="483488">
                <a:tc>
                  <a:txBody>
                    <a:bodyPr/>
                    <a:lstStyle/>
                    <a:p>
                      <a:r>
                        <a:rPr lang="sv-SE" sz="2200"/>
                        <a:t>&lt;50 000</a:t>
                      </a:r>
                    </a:p>
                  </a:txBody>
                  <a:tcPr marL="109884" marR="109884" marT="54942" marB="54942"/>
                </a:tc>
                <a:tc>
                  <a:txBody>
                    <a:bodyPr/>
                    <a:lstStyle/>
                    <a:p>
                      <a:r>
                        <a:rPr lang="sv-SE" sz="2200" dirty="0"/>
                        <a:t>Beslut tas löpande av LKAB:s interna studentkoordinatorer</a:t>
                      </a:r>
                    </a:p>
                  </a:txBody>
                  <a:tcPr marL="109884" marR="109884" marT="54942" marB="54942"/>
                </a:tc>
                <a:extLst>
                  <a:ext uri="{0D108BD9-81ED-4DB2-BD59-A6C34878D82A}">
                    <a16:rowId xmlns:a16="http://schemas.microsoft.com/office/drawing/2014/main" val="2835979138"/>
                  </a:ext>
                </a:extLst>
              </a:tr>
              <a:tr h="1842474">
                <a:tc>
                  <a:txBody>
                    <a:bodyPr/>
                    <a:lstStyle/>
                    <a:p>
                      <a:r>
                        <a:rPr lang="sv-SE" sz="2200"/>
                        <a:t>50 000 - 300 000</a:t>
                      </a:r>
                    </a:p>
                  </a:txBody>
                  <a:tcPr marL="109884" marR="109884" marT="54942" marB="5494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200" dirty="0"/>
                        <a:t>Beslut tas av styrgrupp skola. Gruppen är partssammansatt och består av representanter från LKAB, fackliga organisationer, grundskola och gymnasium. Styrgruppen sammanträder 4-6 gånger/år. Datum för styrgruppsmöten finns på LKAB:s hemsida:  </a:t>
                      </a:r>
                      <a:r>
                        <a:rPr lang="sv-SE" sz="2400" dirty="0">
                          <a:hlinkClick r:id="rId2"/>
                        </a:rPr>
                        <a:t>LKAB Akademi - LKAB</a:t>
                      </a:r>
                      <a:endParaRPr lang="sv-SE" sz="2200" dirty="0"/>
                    </a:p>
                  </a:txBody>
                  <a:tcPr marL="109884" marR="109884" marT="54942" marB="54942"/>
                </a:tc>
                <a:extLst>
                  <a:ext uri="{0D108BD9-81ED-4DB2-BD59-A6C34878D82A}">
                    <a16:rowId xmlns:a16="http://schemas.microsoft.com/office/drawing/2014/main" val="1755326069"/>
                  </a:ext>
                </a:extLst>
              </a:tr>
              <a:tr h="1142789">
                <a:tc>
                  <a:txBody>
                    <a:bodyPr/>
                    <a:lstStyle/>
                    <a:p>
                      <a:r>
                        <a:rPr lang="sv-SE" sz="2200"/>
                        <a:t>&gt; 300 000</a:t>
                      </a:r>
                    </a:p>
                  </a:txBody>
                  <a:tcPr marL="109884" marR="109884" marT="54942" marB="5494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200" dirty="0"/>
                        <a:t>För ansökningar från 300 Tkr och uppåt bereds ansökan i styrgruppen för vidare beslut i styrelsen, Styrelsen  sammanträder 3-4 gånger/år. </a:t>
                      </a:r>
                      <a:endParaRPr lang="sv-SE" sz="2200" dirty="0">
                        <a:solidFill>
                          <a:srgbClr val="FF0000"/>
                        </a:solidFill>
                      </a:endParaRPr>
                    </a:p>
                  </a:txBody>
                  <a:tcPr marL="109884" marR="109884" marT="54942" marB="54942"/>
                </a:tc>
                <a:extLst>
                  <a:ext uri="{0D108BD9-81ED-4DB2-BD59-A6C34878D82A}">
                    <a16:rowId xmlns:a16="http://schemas.microsoft.com/office/drawing/2014/main" val="1808062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5889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50879FF2-B26F-5348-73E9-F7DD7F1DA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275" y="296863"/>
            <a:ext cx="10585450" cy="971550"/>
          </a:xfrm>
        </p:spPr>
        <p:txBody>
          <a:bodyPr anchor="b">
            <a:normAutofit/>
          </a:bodyPr>
          <a:lstStyle/>
          <a:p>
            <a:r>
              <a:rPr lang="sv-SE" dirty="0"/>
              <a:t>Vad måste ansökan innehålla?</a:t>
            </a:r>
          </a:p>
        </p:txBody>
      </p:sp>
      <p:graphicFrame>
        <p:nvGraphicFramePr>
          <p:cNvPr id="7" name="Platshållare för innehåll 1">
            <a:extLst>
              <a:ext uri="{FF2B5EF4-FFF2-40B4-BE49-F238E27FC236}">
                <a16:creationId xmlns:a16="http://schemas.microsoft.com/office/drawing/2014/main" id="{F2E44284-4345-4151-D4D0-CBB84CF0C1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8476865"/>
              </p:ext>
            </p:extLst>
          </p:nvPr>
        </p:nvGraphicFramePr>
        <p:xfrm>
          <a:off x="803275" y="1863177"/>
          <a:ext cx="10585449" cy="4229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746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761C4366-709C-077C-E072-6711F2F55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Styrgrupp och styrelse utgår i sin bedömning främst från:</a:t>
            </a:r>
          </a:p>
          <a:p>
            <a:r>
              <a:rPr lang="sv-SE" dirty="0"/>
              <a:t>I vilken mån aktiviteten gagnar målet med att bidra till att utveckla Sveriges och Norges bästa skola</a:t>
            </a:r>
          </a:p>
          <a:p>
            <a:r>
              <a:rPr lang="sv-SE" dirty="0"/>
              <a:t>Hur väl ansökan kopplas mot teknik, matematik och naturvetenskap (gäller för-och grundskola)</a:t>
            </a:r>
          </a:p>
          <a:p>
            <a:r>
              <a:rPr lang="sv-SE" dirty="0"/>
              <a:t>Hur bestående effekten av aktiviteten blir</a:t>
            </a:r>
          </a:p>
          <a:p>
            <a:r>
              <a:rPr lang="sv-SE" dirty="0"/>
              <a:t>Om elever är delaktiga/omfattas av ansökan</a:t>
            </a:r>
          </a:p>
          <a:p>
            <a:r>
              <a:rPr lang="sv-SE" dirty="0"/>
              <a:t>Om målet och syftet med ansökan är tydligt</a:t>
            </a:r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C705D517-C6A3-5759-B2A8-6DA3BB99B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bedöms en ansökan?</a:t>
            </a:r>
          </a:p>
        </p:txBody>
      </p:sp>
    </p:spTree>
    <p:extLst>
      <p:ext uri="{BB962C8B-B14F-4D97-AF65-F5344CB8AC3E}">
        <p14:creationId xmlns:p14="http://schemas.microsoft.com/office/powerpoint/2010/main" val="1788818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7D722C3F-1E91-A6FC-FBE7-C869AC70C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275" y="296863"/>
            <a:ext cx="10585450" cy="971550"/>
          </a:xfrm>
        </p:spPr>
        <p:txBody>
          <a:bodyPr anchor="b">
            <a:normAutofit/>
          </a:bodyPr>
          <a:lstStyle/>
          <a:p>
            <a:r>
              <a:rPr lang="sv-SE" dirty="0"/>
              <a:t>När återremitteras en ansökan?</a:t>
            </a:r>
          </a:p>
        </p:txBody>
      </p:sp>
      <p:graphicFrame>
        <p:nvGraphicFramePr>
          <p:cNvPr id="6" name="Platshållare för innehåll 1">
            <a:extLst>
              <a:ext uri="{FF2B5EF4-FFF2-40B4-BE49-F238E27FC236}">
                <a16:creationId xmlns:a16="http://schemas.microsoft.com/office/drawing/2014/main" id="{9E0E5137-509A-1136-07C8-28598357B1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2064586"/>
              </p:ext>
            </p:extLst>
          </p:nvPr>
        </p:nvGraphicFramePr>
        <p:xfrm>
          <a:off x="803275" y="1863177"/>
          <a:ext cx="10585449" cy="4229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3998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52342A-8AD5-5285-5643-C46021145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Välkommen med din ansökan!</a:t>
            </a:r>
          </a:p>
        </p:txBody>
      </p:sp>
    </p:spTree>
    <p:extLst>
      <p:ext uri="{BB962C8B-B14F-4D97-AF65-F5344CB8AC3E}">
        <p14:creationId xmlns:p14="http://schemas.microsoft.com/office/powerpoint/2010/main" val="39275767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_LANGUAGETEXTBOX" val="Sv"/>
</p:tagLst>
</file>

<file path=ppt/theme/theme1.xml><?xml version="1.0" encoding="utf-8"?>
<a:theme xmlns:a="http://schemas.openxmlformats.org/drawingml/2006/main" name="LKAB">
  <a:themeElements>
    <a:clrScheme name="LKAB">
      <a:dk1>
        <a:sysClr val="windowText" lastClr="000000"/>
      </a:dk1>
      <a:lt1>
        <a:sysClr val="window" lastClr="FFFFFF"/>
      </a:lt1>
      <a:dk2>
        <a:srgbClr val="001E32"/>
      </a:dk2>
      <a:lt2>
        <a:srgbClr val="F5F5F0"/>
      </a:lt2>
      <a:accent1>
        <a:srgbClr val="004369"/>
      </a:accent1>
      <a:accent2>
        <a:srgbClr val="28C3FF"/>
      </a:accent2>
      <a:accent3>
        <a:srgbClr val="2DDC87"/>
      </a:accent3>
      <a:accent4>
        <a:srgbClr val="0084C9"/>
      </a:accent4>
      <a:accent5>
        <a:srgbClr val="FFDCE1"/>
      </a:accent5>
      <a:accent6>
        <a:srgbClr val="D7D7C8"/>
      </a:accent6>
      <a:hlink>
        <a:srgbClr val="000000"/>
      </a:hlink>
      <a:folHlink>
        <a:srgbClr val="000000"/>
      </a:folHlink>
    </a:clrScheme>
    <a:fontScheme name="LKAB">
      <a:majorFont>
        <a:latin typeface="Titillium Web"/>
        <a:ea typeface=""/>
        <a:cs typeface=""/>
      </a:majorFont>
      <a:minorFont>
        <a:latin typeface="Titillium We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0" tIns="0" rIns="0" bIns="0" rtlCol="0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LKAB.potx" id="{E61A61C5-CBB9-4181-A842-3379C4FF2FE4}" vid="{976189B8-0F01-4CA1-91C5-7998F7D681B2}"/>
    </a:ext>
  </a:extLst>
</a:theme>
</file>

<file path=ppt/theme/theme2.xml><?xml version="1.0" encoding="utf-8"?>
<a:theme xmlns:a="http://schemas.openxmlformats.org/drawingml/2006/main" name="Office Theme">
  <a:themeElements>
    <a:clrScheme name="LKAB">
      <a:dk1>
        <a:sysClr val="windowText" lastClr="000000"/>
      </a:dk1>
      <a:lt1>
        <a:sysClr val="window" lastClr="FFFFFF"/>
      </a:lt1>
      <a:dk2>
        <a:srgbClr val="001E32"/>
      </a:dk2>
      <a:lt2>
        <a:srgbClr val="F5F5F0"/>
      </a:lt2>
      <a:accent1>
        <a:srgbClr val="004369"/>
      </a:accent1>
      <a:accent2>
        <a:srgbClr val="28C3FF"/>
      </a:accent2>
      <a:accent3>
        <a:srgbClr val="2DDC87"/>
      </a:accent3>
      <a:accent4>
        <a:srgbClr val="0084C9"/>
      </a:accent4>
      <a:accent5>
        <a:srgbClr val="FFDCE1"/>
      </a:accent5>
      <a:accent6>
        <a:srgbClr val="D7D7C8"/>
      </a:accent6>
      <a:hlink>
        <a:srgbClr val="000000"/>
      </a:hlink>
      <a:folHlink>
        <a:srgbClr val="000000"/>
      </a:folHlink>
    </a:clrScheme>
    <a:fontScheme name="LKAB">
      <a:majorFont>
        <a:latin typeface="Titillium Web"/>
        <a:ea typeface=""/>
        <a:cs typeface=""/>
      </a:majorFont>
      <a:minorFont>
        <a:latin typeface="Titillium We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LKAB">
      <a:dk1>
        <a:sysClr val="windowText" lastClr="000000"/>
      </a:dk1>
      <a:lt1>
        <a:sysClr val="window" lastClr="FFFFFF"/>
      </a:lt1>
      <a:dk2>
        <a:srgbClr val="001E32"/>
      </a:dk2>
      <a:lt2>
        <a:srgbClr val="F5F5F0"/>
      </a:lt2>
      <a:accent1>
        <a:srgbClr val="004369"/>
      </a:accent1>
      <a:accent2>
        <a:srgbClr val="28C3FF"/>
      </a:accent2>
      <a:accent3>
        <a:srgbClr val="2DDC87"/>
      </a:accent3>
      <a:accent4>
        <a:srgbClr val="0084C9"/>
      </a:accent4>
      <a:accent5>
        <a:srgbClr val="FFDCE1"/>
      </a:accent5>
      <a:accent6>
        <a:srgbClr val="D7D7C8"/>
      </a:accent6>
      <a:hlink>
        <a:srgbClr val="000000"/>
      </a:hlink>
      <a:folHlink>
        <a:srgbClr val="000000"/>
      </a:folHlink>
    </a:clrScheme>
    <a:fontScheme name="LKAB">
      <a:majorFont>
        <a:latin typeface="Titillium Web"/>
        <a:ea typeface=""/>
        <a:cs typeface=""/>
      </a:majorFont>
      <a:minorFont>
        <a:latin typeface="Titillium We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74c901f0-6a97-4cfa-8505-9542ce009b27}" enabled="0" method="" siteId="{74c901f0-6a97-4cfa-8505-9542ce009b2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LKAB</Template>
  <TotalTime>128</TotalTime>
  <Words>526</Words>
  <Application>Microsoft Office PowerPoint</Application>
  <PresentationFormat>Bredbild</PresentationFormat>
  <Paragraphs>64</Paragraphs>
  <Slides>10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3" baseType="lpstr">
      <vt:lpstr>Arial</vt:lpstr>
      <vt:lpstr>Titillium Web</vt:lpstr>
      <vt:lpstr>LKAB</vt:lpstr>
      <vt:lpstr>LKAB Akademi</vt:lpstr>
      <vt:lpstr>På efterföljande bilder kan du ta del av:   </vt:lpstr>
      <vt:lpstr>Allmänt LKAB Akademi</vt:lpstr>
      <vt:lpstr>Hur fungerar det?</vt:lpstr>
      <vt:lpstr>Vem tar beslut om vad?</vt:lpstr>
      <vt:lpstr>Vad måste ansökan innehålla?</vt:lpstr>
      <vt:lpstr>Hur bedöms en ansökan?</vt:lpstr>
      <vt:lpstr>När återremitteras en ansökan?</vt:lpstr>
      <vt:lpstr>Välkommen med din ansökan!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LKAB Akademi</dc:title>
  <dc:creator>AnnChristine Lindgren</dc:creator>
  <cp:lastModifiedBy>AnnChristine Lindgren</cp:lastModifiedBy>
  <cp:revision>4</cp:revision>
  <dcterms:created xsi:type="dcterms:W3CDTF">2024-01-29T09:01:02Z</dcterms:created>
  <dcterms:modified xsi:type="dcterms:W3CDTF">2026-04-17T15:11:09Z</dcterms:modified>
</cp:coreProperties>
</file>