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5"/>
  </p:notesMasterIdLst>
  <p:handoutMasterIdLst>
    <p:handoutMasterId r:id="rId46"/>
  </p:handoutMasterIdLst>
  <p:sldIdLst>
    <p:sldId id="636139532" r:id="rId5"/>
    <p:sldId id="636139602" r:id="rId6"/>
    <p:sldId id="385" r:id="rId7"/>
    <p:sldId id="636139535" r:id="rId8"/>
    <p:sldId id="636139557" r:id="rId9"/>
    <p:sldId id="636139572" r:id="rId10"/>
    <p:sldId id="636139570" r:id="rId11"/>
    <p:sldId id="636139571" r:id="rId12"/>
    <p:sldId id="636139574" r:id="rId13"/>
    <p:sldId id="636139575" r:id="rId14"/>
    <p:sldId id="636139577" r:id="rId15"/>
    <p:sldId id="636139427" r:id="rId16"/>
    <p:sldId id="636139579" r:id="rId17"/>
    <p:sldId id="636139580" r:id="rId18"/>
    <p:sldId id="636139581" r:id="rId19"/>
    <p:sldId id="636139584" r:id="rId20"/>
    <p:sldId id="636139585" r:id="rId21"/>
    <p:sldId id="636139530" r:id="rId22"/>
    <p:sldId id="3844" r:id="rId23"/>
    <p:sldId id="636139588" r:id="rId24"/>
    <p:sldId id="636139589" r:id="rId25"/>
    <p:sldId id="636139591" r:id="rId26"/>
    <p:sldId id="636139592" r:id="rId27"/>
    <p:sldId id="636139593" r:id="rId28"/>
    <p:sldId id="636139594" r:id="rId29"/>
    <p:sldId id="636139595" r:id="rId30"/>
    <p:sldId id="636139596" r:id="rId31"/>
    <p:sldId id="636139525" r:id="rId32"/>
    <p:sldId id="636139417" r:id="rId33"/>
    <p:sldId id="636139534" r:id="rId34"/>
    <p:sldId id="636139442" r:id="rId35"/>
    <p:sldId id="636139527" r:id="rId36"/>
    <p:sldId id="636139597" r:id="rId37"/>
    <p:sldId id="636139598" r:id="rId38"/>
    <p:sldId id="636139600" r:id="rId39"/>
    <p:sldId id="636139545" r:id="rId40"/>
    <p:sldId id="636139454" r:id="rId41"/>
    <p:sldId id="636139548" r:id="rId42"/>
    <p:sldId id="636139601" r:id="rId43"/>
    <p:sldId id="636139466" r:id="rId44"/>
  </p:sldIdLst>
  <p:sldSz cx="12192000" cy="6858000"/>
  <p:notesSz cx="6799263"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B06808-2D5D-CD14-D592-AD2AC42751FC}" name="Maria Hellbjörn" initials="MH" userId="S::maria.hellbjorn@brightnest.se::8cf3e7af-71c5-4acf-aa8a-bb688ae1ef9e" providerId="AD"/>
  <p188:author id="{62ABB913-E481-9812-363E-8FF162F30455}" name="Johan Larsson" initials="JL" userId="S::johan.larsson@lkab.com::1dd7d424-b8e9-4859-b055-dd594eff5591" providerId="AD"/>
  <p188:author id="{BD51DA68-1780-8ECC-0F63-0F4002294852}" name="Petra Åhl" initials="PÅ" userId="S::petra.ahl.ext@lkab.com::31c2f888-1bca-4894-a7a1-d52392fa1fea" providerId="AD"/>
  <p188:author id="{EE232969-E86A-B877-CDF4-EB056617F971}" name="Kajsa Strand" initials="KS" userId="S::kajsa.strand@brightnest.se::065c2566-293e-4774-a140-9259a3179a96" providerId="AD"/>
  <p188:author id="{F0CD3A8E-BD54-CEEC-D96F-F1771F58E306}" name="Frida Johansson" initials="FJ" userId="S::frida.johansson@brightnest.se::0f2bd49b-528b-4f7b-8f09-2c867f285e77" providerId="AD"/>
  <p188:author id="{5CFBEBB8-20B9-BCB7-D87F-7CD4423CA91D}" name="Linda Karlsson" initials="LK" userId="S::linda.karlsson@lkab.com::a6e14a15-a6de-4972-b60c-8cb496d639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a Karlsson" initials="LK" lastIdx="91" clrIdx="0">
    <p:extLst>
      <p:ext uri="{19B8F6BF-5375-455C-9EA6-DF929625EA0E}">
        <p15:presenceInfo xmlns:p15="http://schemas.microsoft.com/office/powerpoint/2012/main" userId="S::linda.karlsson@lkab.com::a6e14a15-a6de-4972-b60c-8cb496d639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E1"/>
    <a:srgbClr val="001E32"/>
    <a:srgbClr val="004369"/>
    <a:srgbClr val="F0EDE2"/>
    <a:srgbClr val="EDF8F2"/>
    <a:srgbClr val="BDBE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FAF9B4-68FE-40DD-BF0F-D91F45A3884B}" v="1" dt="2023-02-15T09:01:19.562"/>
    <p1510:client id="{AA7577ED-DF15-4B1F-8014-F7F9943DEC21}" v="1" dt="2023-03-17T12:12:11.76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Karlsson" userId="S::linda.karlsson@lkab.com::a6e14a15-a6de-4972-b60c-8cb496d63961" providerId="AD" clId="Web-{AA7577ED-DF15-4B1F-8014-F7F9943DEC21}"/>
    <pc:docChg chg="sldOrd">
      <pc:chgData name="Linda Karlsson" userId="S::linda.karlsson@lkab.com::a6e14a15-a6de-4972-b60c-8cb496d63961" providerId="AD" clId="Web-{AA7577ED-DF15-4B1F-8014-F7F9943DEC21}" dt="2023-03-17T12:12:11.767" v="0"/>
      <pc:docMkLst>
        <pc:docMk/>
      </pc:docMkLst>
      <pc:sldChg chg="ord">
        <pc:chgData name="Linda Karlsson" userId="S::linda.karlsson@lkab.com::a6e14a15-a6de-4972-b60c-8cb496d63961" providerId="AD" clId="Web-{AA7577ED-DF15-4B1F-8014-F7F9943DEC21}" dt="2023-03-17T12:12:11.767" v="0"/>
        <pc:sldMkLst>
          <pc:docMk/>
          <pc:sldMk cId="3085945126" sldId="636139572"/>
        </pc:sldMkLst>
      </pc:sldChg>
    </pc:docChg>
  </pc:docChgLst>
  <pc:docChgLst>
    <pc:chgData name="Jennifer McGlade" userId="S::jennifer.mcglade@lkab.com::092f2967-ca4d-4501-8974-1a26d8f8c1f1" providerId="AD" clId="Web-{A7C43269-444A-418B-97C4-CF2AD5D621EB}"/>
    <pc:docChg chg="modSld">
      <pc:chgData name="Jennifer McGlade" userId="S::jennifer.mcglade@lkab.com::092f2967-ca4d-4501-8974-1a26d8f8c1f1" providerId="AD" clId="Web-{A7C43269-444A-418B-97C4-CF2AD5D621EB}" dt="2023-02-13T15:49:43.850" v="10" actId="20577"/>
      <pc:docMkLst>
        <pc:docMk/>
      </pc:docMkLst>
      <pc:sldChg chg="modSp">
        <pc:chgData name="Jennifer McGlade" userId="S::jennifer.mcglade@lkab.com::092f2967-ca4d-4501-8974-1a26d8f8c1f1" providerId="AD" clId="Web-{A7C43269-444A-418B-97C4-CF2AD5D621EB}" dt="2023-02-13T15:48:26.581" v="6" actId="20577"/>
        <pc:sldMkLst>
          <pc:docMk/>
          <pc:sldMk cId="3110934141" sldId="3844"/>
        </pc:sldMkLst>
        <pc:spChg chg="mod">
          <ac:chgData name="Jennifer McGlade" userId="S::jennifer.mcglade@lkab.com::092f2967-ca4d-4501-8974-1a26d8f8c1f1" providerId="AD" clId="Web-{A7C43269-444A-418B-97C4-CF2AD5D621EB}" dt="2023-02-13T15:48:26.581" v="6" actId="20577"/>
          <ac:spMkLst>
            <pc:docMk/>
            <pc:sldMk cId="3110934141" sldId="3844"/>
            <ac:spMk id="2" creationId="{5B8CF57F-F61F-5110-B518-E85D294EB28A}"/>
          </ac:spMkLst>
        </pc:spChg>
      </pc:sldChg>
      <pc:sldChg chg="modSp">
        <pc:chgData name="Jennifer McGlade" userId="S::jennifer.mcglade@lkab.com::092f2967-ca4d-4501-8974-1a26d8f8c1f1" providerId="AD" clId="Web-{A7C43269-444A-418B-97C4-CF2AD5D621EB}" dt="2023-02-13T15:47:23.688" v="1" actId="20577"/>
        <pc:sldMkLst>
          <pc:docMk/>
          <pc:sldMk cId="2524546388" sldId="636139577"/>
        </pc:sldMkLst>
        <pc:spChg chg="mod">
          <ac:chgData name="Jennifer McGlade" userId="S::jennifer.mcglade@lkab.com::092f2967-ca4d-4501-8974-1a26d8f8c1f1" providerId="AD" clId="Web-{A7C43269-444A-418B-97C4-CF2AD5D621EB}" dt="2023-02-13T15:47:23.688" v="1" actId="20577"/>
          <ac:spMkLst>
            <pc:docMk/>
            <pc:sldMk cId="2524546388" sldId="636139577"/>
            <ac:spMk id="8" creationId="{2431B823-E437-0B48-9A18-5D08C7598912}"/>
          </ac:spMkLst>
        </pc:spChg>
      </pc:sldChg>
      <pc:sldChg chg="modSp">
        <pc:chgData name="Jennifer McGlade" userId="S::jennifer.mcglade@lkab.com::092f2967-ca4d-4501-8974-1a26d8f8c1f1" providerId="AD" clId="Web-{A7C43269-444A-418B-97C4-CF2AD5D621EB}" dt="2023-02-13T15:47:59.643" v="4" actId="20577"/>
        <pc:sldMkLst>
          <pc:docMk/>
          <pc:sldMk cId="964855586" sldId="636139581"/>
        </pc:sldMkLst>
        <pc:spChg chg="mod">
          <ac:chgData name="Jennifer McGlade" userId="S::jennifer.mcglade@lkab.com::092f2967-ca4d-4501-8974-1a26d8f8c1f1" providerId="AD" clId="Web-{A7C43269-444A-418B-97C4-CF2AD5D621EB}" dt="2023-02-13T15:47:59.643" v="4" actId="20577"/>
          <ac:spMkLst>
            <pc:docMk/>
            <pc:sldMk cId="964855586" sldId="636139581"/>
            <ac:spMk id="8" creationId="{A2AA1004-3F77-6144-BA80-5FC5E82F7B15}"/>
          </ac:spMkLst>
        </pc:spChg>
      </pc:sldChg>
      <pc:sldChg chg="modSp">
        <pc:chgData name="Jennifer McGlade" userId="S::jennifer.mcglade@lkab.com::092f2967-ca4d-4501-8974-1a26d8f8c1f1" providerId="AD" clId="Web-{A7C43269-444A-418B-97C4-CF2AD5D621EB}" dt="2023-02-13T15:49:43.850" v="10" actId="20577"/>
        <pc:sldMkLst>
          <pc:docMk/>
          <pc:sldMk cId="609826281" sldId="636139592"/>
        </pc:sldMkLst>
        <pc:spChg chg="mod">
          <ac:chgData name="Jennifer McGlade" userId="S::jennifer.mcglade@lkab.com::092f2967-ca4d-4501-8974-1a26d8f8c1f1" providerId="AD" clId="Web-{A7C43269-444A-418B-97C4-CF2AD5D621EB}" dt="2023-02-13T15:49:43.850" v="10" actId="20577"/>
          <ac:spMkLst>
            <pc:docMk/>
            <pc:sldMk cId="609826281" sldId="636139592"/>
            <ac:spMk id="3" creationId="{CC288B69-77FF-FC4D-A304-70B711748AA3}"/>
          </ac:spMkLst>
        </pc:spChg>
      </pc:sldChg>
    </pc:docChg>
  </pc:docChgLst>
  <pc:docChgLst>
    <pc:chgData name="Jennifer McGlade" userId="S::jennifer.mcglade@lkab.com::092f2967-ca4d-4501-8974-1a26d8f8c1f1" providerId="AD" clId="Web-{A95474D4-63EE-4984-BEAE-64EFABB9F45D}"/>
    <pc:docChg chg="modSld">
      <pc:chgData name="Jennifer McGlade" userId="S::jennifer.mcglade@lkab.com::092f2967-ca4d-4501-8974-1a26d8f8c1f1" providerId="AD" clId="Web-{A95474D4-63EE-4984-BEAE-64EFABB9F45D}" dt="2023-01-30T11:34:49.932" v="2" actId="20577"/>
      <pc:docMkLst>
        <pc:docMk/>
      </pc:docMkLst>
      <pc:sldChg chg="modSp">
        <pc:chgData name="Jennifer McGlade" userId="S::jennifer.mcglade@lkab.com::092f2967-ca4d-4501-8974-1a26d8f8c1f1" providerId="AD" clId="Web-{A95474D4-63EE-4984-BEAE-64EFABB9F45D}" dt="2023-01-30T11:34:42.932" v="1" actId="20577"/>
        <pc:sldMkLst>
          <pc:docMk/>
          <pc:sldMk cId="1388354462" sldId="636139535"/>
        </pc:sldMkLst>
        <pc:spChg chg="mod">
          <ac:chgData name="Jennifer McGlade" userId="S::jennifer.mcglade@lkab.com::092f2967-ca4d-4501-8974-1a26d8f8c1f1" providerId="AD" clId="Web-{A95474D4-63EE-4984-BEAE-64EFABB9F45D}" dt="2023-01-30T11:34:42.932" v="1" actId="20577"/>
          <ac:spMkLst>
            <pc:docMk/>
            <pc:sldMk cId="1388354462" sldId="636139535"/>
            <ac:spMk id="2" creationId="{BCDC95E3-B2E2-304F-867F-473A5DEC97EA}"/>
          </ac:spMkLst>
        </pc:spChg>
      </pc:sldChg>
      <pc:sldChg chg="modSp">
        <pc:chgData name="Jennifer McGlade" userId="S::jennifer.mcglade@lkab.com::092f2967-ca4d-4501-8974-1a26d8f8c1f1" providerId="AD" clId="Web-{A95474D4-63EE-4984-BEAE-64EFABB9F45D}" dt="2023-01-30T11:34:49.932" v="2" actId="20577"/>
        <pc:sldMkLst>
          <pc:docMk/>
          <pc:sldMk cId="302917665" sldId="636139557"/>
        </pc:sldMkLst>
        <pc:spChg chg="mod">
          <ac:chgData name="Jennifer McGlade" userId="S::jennifer.mcglade@lkab.com::092f2967-ca4d-4501-8974-1a26d8f8c1f1" providerId="AD" clId="Web-{A95474D4-63EE-4984-BEAE-64EFABB9F45D}" dt="2023-01-30T11:34:49.932" v="2" actId="20577"/>
          <ac:spMkLst>
            <pc:docMk/>
            <pc:sldMk cId="302917665" sldId="636139557"/>
            <ac:spMk id="2" creationId="{E48670FC-B360-4D1B-9C19-152AE1CD4556}"/>
          </ac:spMkLst>
        </pc:spChg>
      </pc:sldChg>
    </pc:docChg>
  </pc:docChgLst>
  <pc:docChgLst>
    <pc:chgData name="Jennifer McGlade" userId="092f2967-ca4d-4501-8974-1a26d8f8c1f1" providerId="ADAL" clId="{22A4EE8E-5EC8-4372-A5F1-9EC2B4A9B1D0}"/>
    <pc:docChg chg="custSel modSld">
      <pc:chgData name="Jennifer McGlade" userId="092f2967-ca4d-4501-8974-1a26d8f8c1f1" providerId="ADAL" clId="{22A4EE8E-5EC8-4372-A5F1-9EC2B4A9B1D0}" dt="2023-01-30T13:33:15.998" v="434" actId="20577"/>
      <pc:docMkLst>
        <pc:docMk/>
      </pc:docMkLst>
      <pc:sldChg chg="modSp mod">
        <pc:chgData name="Jennifer McGlade" userId="092f2967-ca4d-4501-8974-1a26d8f8c1f1" providerId="ADAL" clId="{22A4EE8E-5EC8-4372-A5F1-9EC2B4A9B1D0}" dt="2023-01-30T13:24:16.226" v="163" actId="20577"/>
        <pc:sldMkLst>
          <pc:docMk/>
          <pc:sldMk cId="3110934141" sldId="3844"/>
        </pc:sldMkLst>
        <pc:spChg chg="mod">
          <ac:chgData name="Jennifer McGlade" userId="092f2967-ca4d-4501-8974-1a26d8f8c1f1" providerId="ADAL" clId="{22A4EE8E-5EC8-4372-A5F1-9EC2B4A9B1D0}" dt="2023-01-30T13:24:16.226" v="163" actId="20577"/>
          <ac:spMkLst>
            <pc:docMk/>
            <pc:sldMk cId="3110934141" sldId="3844"/>
            <ac:spMk id="12" creationId="{84059E7E-495C-382B-660B-D490DD9982D4}"/>
          </ac:spMkLst>
        </pc:spChg>
      </pc:sldChg>
      <pc:sldChg chg="modSp mod">
        <pc:chgData name="Jennifer McGlade" userId="092f2967-ca4d-4501-8974-1a26d8f8c1f1" providerId="ADAL" clId="{22A4EE8E-5EC8-4372-A5F1-9EC2B4A9B1D0}" dt="2023-01-30T13:33:15.998" v="434" actId="20577"/>
        <pc:sldMkLst>
          <pc:docMk/>
          <pc:sldMk cId="169729654" sldId="636139417"/>
        </pc:sldMkLst>
        <pc:spChg chg="mod">
          <ac:chgData name="Jennifer McGlade" userId="092f2967-ca4d-4501-8974-1a26d8f8c1f1" providerId="ADAL" clId="{22A4EE8E-5EC8-4372-A5F1-9EC2B4A9B1D0}" dt="2023-01-30T13:33:15.998" v="434" actId="20577"/>
          <ac:spMkLst>
            <pc:docMk/>
            <pc:sldMk cId="169729654" sldId="636139417"/>
            <ac:spMk id="3" creationId="{69675132-A017-45FD-BDDB-913C5AF3A619}"/>
          </ac:spMkLst>
        </pc:spChg>
      </pc:sldChg>
      <pc:sldChg chg="modSp mod">
        <pc:chgData name="Jennifer McGlade" userId="092f2967-ca4d-4501-8974-1a26d8f8c1f1" providerId="ADAL" clId="{22A4EE8E-5EC8-4372-A5F1-9EC2B4A9B1D0}" dt="2023-01-30T13:32:44.176" v="382" actId="20577"/>
        <pc:sldMkLst>
          <pc:docMk/>
          <pc:sldMk cId="3034306188" sldId="636139442"/>
        </pc:sldMkLst>
        <pc:spChg chg="mod">
          <ac:chgData name="Jennifer McGlade" userId="092f2967-ca4d-4501-8974-1a26d8f8c1f1" providerId="ADAL" clId="{22A4EE8E-5EC8-4372-A5F1-9EC2B4A9B1D0}" dt="2023-01-30T13:32:44.176" v="382" actId="20577"/>
          <ac:spMkLst>
            <pc:docMk/>
            <pc:sldMk cId="3034306188" sldId="636139442"/>
            <ac:spMk id="2" creationId="{2DC2491D-2CFA-D940-BB3A-DCC38B6D2A9D}"/>
          </ac:spMkLst>
        </pc:spChg>
      </pc:sldChg>
      <pc:sldChg chg="modSp">
        <pc:chgData name="Jennifer McGlade" userId="092f2967-ca4d-4501-8974-1a26d8f8c1f1" providerId="ADAL" clId="{22A4EE8E-5EC8-4372-A5F1-9EC2B4A9B1D0}" dt="2023-01-30T13:24:11.826" v="161"/>
        <pc:sldMkLst>
          <pc:docMk/>
          <pc:sldMk cId="1388354462" sldId="636139535"/>
        </pc:sldMkLst>
        <pc:spChg chg="mod">
          <ac:chgData name="Jennifer McGlade" userId="092f2967-ca4d-4501-8974-1a26d8f8c1f1" providerId="ADAL" clId="{22A4EE8E-5EC8-4372-A5F1-9EC2B4A9B1D0}" dt="2023-01-30T13:24:11.826" v="161"/>
          <ac:spMkLst>
            <pc:docMk/>
            <pc:sldMk cId="1388354462" sldId="636139535"/>
            <ac:spMk id="2" creationId="{BCDC95E3-B2E2-304F-867F-473A5DEC97EA}"/>
          </ac:spMkLst>
        </pc:spChg>
      </pc:sldChg>
      <pc:sldChg chg="modSp mod">
        <pc:chgData name="Jennifer McGlade" userId="092f2967-ca4d-4501-8974-1a26d8f8c1f1" providerId="ADAL" clId="{22A4EE8E-5EC8-4372-A5F1-9EC2B4A9B1D0}" dt="2023-01-30T11:36:53.799" v="57" actId="313"/>
        <pc:sldMkLst>
          <pc:docMk/>
          <pc:sldMk cId="608668211" sldId="636139570"/>
        </pc:sldMkLst>
        <pc:spChg chg="mod">
          <ac:chgData name="Jennifer McGlade" userId="092f2967-ca4d-4501-8974-1a26d8f8c1f1" providerId="ADAL" clId="{22A4EE8E-5EC8-4372-A5F1-9EC2B4A9B1D0}" dt="2023-01-30T11:36:53.799" v="57" actId="313"/>
          <ac:spMkLst>
            <pc:docMk/>
            <pc:sldMk cId="608668211" sldId="636139570"/>
            <ac:spMk id="4" creationId="{65FB485D-375B-2143-9701-14B68B02D02F}"/>
          </ac:spMkLst>
        </pc:spChg>
      </pc:sldChg>
      <pc:sldChg chg="modSp mod">
        <pc:chgData name="Jennifer McGlade" userId="092f2967-ca4d-4501-8974-1a26d8f8c1f1" providerId="ADAL" clId="{22A4EE8E-5EC8-4372-A5F1-9EC2B4A9B1D0}" dt="2023-01-30T11:37:35.261" v="58" actId="20577"/>
        <pc:sldMkLst>
          <pc:docMk/>
          <pc:sldMk cId="1737263176" sldId="636139571"/>
        </pc:sldMkLst>
        <pc:spChg chg="mod">
          <ac:chgData name="Jennifer McGlade" userId="092f2967-ca4d-4501-8974-1a26d8f8c1f1" providerId="ADAL" clId="{22A4EE8E-5EC8-4372-A5F1-9EC2B4A9B1D0}" dt="2023-01-30T11:37:35.261" v="58" actId="20577"/>
          <ac:spMkLst>
            <pc:docMk/>
            <pc:sldMk cId="1737263176" sldId="636139571"/>
            <ac:spMk id="4" creationId="{D2432FDA-12D6-3E48-BF39-DC3BF34B7F16}"/>
          </ac:spMkLst>
        </pc:spChg>
      </pc:sldChg>
      <pc:sldChg chg="modSp mod">
        <pc:chgData name="Jennifer McGlade" userId="092f2967-ca4d-4501-8974-1a26d8f8c1f1" providerId="ADAL" clId="{22A4EE8E-5EC8-4372-A5F1-9EC2B4A9B1D0}" dt="2023-01-30T13:24:11.826" v="161"/>
        <pc:sldMkLst>
          <pc:docMk/>
          <pc:sldMk cId="3085945126" sldId="636139572"/>
        </pc:sldMkLst>
        <pc:spChg chg="mod">
          <ac:chgData name="Jennifer McGlade" userId="092f2967-ca4d-4501-8974-1a26d8f8c1f1" providerId="ADAL" clId="{22A4EE8E-5EC8-4372-A5F1-9EC2B4A9B1D0}" dt="2023-01-30T13:24:11.826" v="161"/>
          <ac:spMkLst>
            <pc:docMk/>
            <pc:sldMk cId="3085945126" sldId="636139572"/>
            <ac:spMk id="4" creationId="{CEFE6F91-7B1D-604E-B6A1-5E1C3190C39F}"/>
          </ac:spMkLst>
        </pc:spChg>
      </pc:sldChg>
      <pc:sldChg chg="modSp mod">
        <pc:chgData name="Jennifer McGlade" userId="092f2967-ca4d-4501-8974-1a26d8f8c1f1" providerId="ADAL" clId="{22A4EE8E-5EC8-4372-A5F1-9EC2B4A9B1D0}" dt="2023-01-30T11:39:59.487" v="64" actId="6549"/>
        <pc:sldMkLst>
          <pc:docMk/>
          <pc:sldMk cId="48928950" sldId="636139575"/>
        </pc:sldMkLst>
        <pc:spChg chg="mod">
          <ac:chgData name="Jennifer McGlade" userId="092f2967-ca4d-4501-8974-1a26d8f8c1f1" providerId="ADAL" clId="{22A4EE8E-5EC8-4372-A5F1-9EC2B4A9B1D0}" dt="2023-01-30T11:39:59.487" v="64" actId="6549"/>
          <ac:spMkLst>
            <pc:docMk/>
            <pc:sldMk cId="48928950" sldId="636139575"/>
            <ac:spMk id="3" creationId="{E4BBB121-F034-734B-92D5-A265F62CFBE8}"/>
          </ac:spMkLst>
        </pc:spChg>
      </pc:sldChg>
      <pc:sldChg chg="modSp mod">
        <pc:chgData name="Jennifer McGlade" userId="092f2967-ca4d-4501-8974-1a26d8f8c1f1" providerId="ADAL" clId="{22A4EE8E-5EC8-4372-A5F1-9EC2B4A9B1D0}" dt="2023-01-30T13:24:11.826" v="161"/>
        <pc:sldMkLst>
          <pc:docMk/>
          <pc:sldMk cId="2524546388" sldId="636139577"/>
        </pc:sldMkLst>
        <pc:spChg chg="mod">
          <ac:chgData name="Jennifer McGlade" userId="092f2967-ca4d-4501-8974-1a26d8f8c1f1" providerId="ADAL" clId="{22A4EE8E-5EC8-4372-A5F1-9EC2B4A9B1D0}" dt="2023-01-30T11:41:37.076" v="146" actId="20577"/>
          <ac:spMkLst>
            <pc:docMk/>
            <pc:sldMk cId="2524546388" sldId="636139577"/>
            <ac:spMk id="6" creationId="{BFE0E95C-E057-4A4D-B036-ECD079623EEF}"/>
          </ac:spMkLst>
        </pc:spChg>
        <pc:spChg chg="mod">
          <ac:chgData name="Jennifer McGlade" userId="092f2967-ca4d-4501-8974-1a26d8f8c1f1" providerId="ADAL" clId="{22A4EE8E-5EC8-4372-A5F1-9EC2B4A9B1D0}" dt="2023-01-30T13:24:11.826" v="161"/>
          <ac:spMkLst>
            <pc:docMk/>
            <pc:sldMk cId="2524546388" sldId="636139577"/>
            <ac:spMk id="8" creationId="{2431B823-E437-0B48-9A18-5D08C7598912}"/>
          </ac:spMkLst>
        </pc:spChg>
      </pc:sldChg>
      <pc:sldChg chg="modSp mod">
        <pc:chgData name="Jennifer McGlade" userId="092f2967-ca4d-4501-8974-1a26d8f8c1f1" providerId="ADAL" clId="{22A4EE8E-5EC8-4372-A5F1-9EC2B4A9B1D0}" dt="2023-01-30T11:43:47.478" v="157" actId="20577"/>
        <pc:sldMkLst>
          <pc:docMk/>
          <pc:sldMk cId="4195169696" sldId="636139579"/>
        </pc:sldMkLst>
        <pc:spChg chg="mod">
          <ac:chgData name="Jennifer McGlade" userId="092f2967-ca4d-4501-8974-1a26d8f8c1f1" providerId="ADAL" clId="{22A4EE8E-5EC8-4372-A5F1-9EC2B4A9B1D0}" dt="2023-01-30T11:43:47.478" v="157" actId="20577"/>
          <ac:spMkLst>
            <pc:docMk/>
            <pc:sldMk cId="4195169696" sldId="636139579"/>
            <ac:spMk id="3" creationId="{20CBBA82-BD5F-E345-A3DA-B713C8B09E79}"/>
          </ac:spMkLst>
        </pc:spChg>
      </pc:sldChg>
      <pc:sldChg chg="modSp mod">
        <pc:chgData name="Jennifer McGlade" userId="092f2967-ca4d-4501-8974-1a26d8f8c1f1" providerId="ADAL" clId="{22A4EE8E-5EC8-4372-A5F1-9EC2B4A9B1D0}" dt="2023-01-30T13:24:11.826" v="161"/>
        <pc:sldMkLst>
          <pc:docMk/>
          <pc:sldMk cId="964855586" sldId="636139581"/>
        </pc:sldMkLst>
        <pc:spChg chg="mod">
          <ac:chgData name="Jennifer McGlade" userId="092f2967-ca4d-4501-8974-1a26d8f8c1f1" providerId="ADAL" clId="{22A4EE8E-5EC8-4372-A5F1-9EC2B4A9B1D0}" dt="2023-01-30T13:24:11.826" v="161"/>
          <ac:spMkLst>
            <pc:docMk/>
            <pc:sldMk cId="964855586" sldId="636139581"/>
            <ac:spMk id="8" creationId="{A2AA1004-3F77-6144-BA80-5FC5E82F7B15}"/>
          </ac:spMkLst>
        </pc:spChg>
      </pc:sldChg>
      <pc:sldChg chg="modSp mod">
        <pc:chgData name="Jennifer McGlade" userId="092f2967-ca4d-4501-8974-1a26d8f8c1f1" providerId="ADAL" clId="{22A4EE8E-5EC8-4372-A5F1-9EC2B4A9B1D0}" dt="2023-01-30T13:24:11.826" v="161"/>
        <pc:sldMkLst>
          <pc:docMk/>
          <pc:sldMk cId="983805633" sldId="636139585"/>
        </pc:sldMkLst>
        <pc:spChg chg="mod">
          <ac:chgData name="Jennifer McGlade" userId="092f2967-ca4d-4501-8974-1a26d8f8c1f1" providerId="ADAL" clId="{22A4EE8E-5EC8-4372-A5F1-9EC2B4A9B1D0}" dt="2023-01-30T13:24:11.826" v="161"/>
          <ac:spMkLst>
            <pc:docMk/>
            <pc:sldMk cId="983805633" sldId="636139585"/>
            <ac:spMk id="3" creationId="{FD48BF4D-B945-0548-A529-3CCD02469C88}"/>
          </ac:spMkLst>
        </pc:spChg>
      </pc:sldChg>
    </pc:docChg>
  </pc:docChgLst>
  <pc:docChgLst>
    <pc:chgData name="Jennifer McGlade" userId="S::jennifer.mcglade@lkab.com::092f2967-ca4d-4501-8974-1a26d8f8c1f1" providerId="AD" clId="Web-{D3AE43AA-F152-43C7-9456-421AEFB7AFBF}"/>
    <pc:docChg chg="modSld">
      <pc:chgData name="Jennifer McGlade" userId="S::jennifer.mcglade@lkab.com::092f2967-ca4d-4501-8974-1a26d8f8c1f1" providerId="AD" clId="Web-{D3AE43AA-F152-43C7-9456-421AEFB7AFBF}" dt="2023-02-13T15:45:18.176" v="16" actId="20577"/>
      <pc:docMkLst>
        <pc:docMk/>
      </pc:docMkLst>
      <pc:sldChg chg="modSp">
        <pc:chgData name="Jennifer McGlade" userId="S::jennifer.mcglade@lkab.com::092f2967-ca4d-4501-8974-1a26d8f8c1f1" providerId="AD" clId="Web-{D3AE43AA-F152-43C7-9456-421AEFB7AFBF}" dt="2023-02-13T15:40:16.502" v="2" actId="20577"/>
        <pc:sldMkLst>
          <pc:docMk/>
          <pc:sldMk cId="1388354462" sldId="636139535"/>
        </pc:sldMkLst>
        <pc:spChg chg="mod">
          <ac:chgData name="Jennifer McGlade" userId="S::jennifer.mcglade@lkab.com::092f2967-ca4d-4501-8974-1a26d8f8c1f1" providerId="AD" clId="Web-{D3AE43AA-F152-43C7-9456-421AEFB7AFBF}" dt="2023-02-13T15:40:16.502" v="2" actId="20577"/>
          <ac:spMkLst>
            <pc:docMk/>
            <pc:sldMk cId="1388354462" sldId="636139535"/>
            <ac:spMk id="2" creationId="{BCDC95E3-B2E2-304F-867F-473A5DEC97EA}"/>
          </ac:spMkLst>
        </pc:spChg>
      </pc:sldChg>
      <pc:sldChg chg="modSp">
        <pc:chgData name="Jennifer McGlade" userId="S::jennifer.mcglade@lkab.com::092f2967-ca4d-4501-8974-1a26d8f8c1f1" providerId="AD" clId="Web-{D3AE43AA-F152-43C7-9456-421AEFB7AFBF}" dt="2023-02-13T15:40:26.300" v="8" actId="20577"/>
        <pc:sldMkLst>
          <pc:docMk/>
          <pc:sldMk cId="608668211" sldId="636139570"/>
        </pc:sldMkLst>
        <pc:spChg chg="mod">
          <ac:chgData name="Jennifer McGlade" userId="S::jennifer.mcglade@lkab.com::092f2967-ca4d-4501-8974-1a26d8f8c1f1" providerId="AD" clId="Web-{D3AE43AA-F152-43C7-9456-421AEFB7AFBF}" dt="2023-02-13T15:40:26.300" v="8" actId="20577"/>
          <ac:spMkLst>
            <pc:docMk/>
            <pc:sldMk cId="608668211" sldId="636139570"/>
            <ac:spMk id="4" creationId="{65FB485D-375B-2143-9701-14B68B02D02F}"/>
          </ac:spMkLst>
        </pc:spChg>
      </pc:sldChg>
      <pc:sldChg chg="modSp">
        <pc:chgData name="Jennifer McGlade" userId="S::jennifer.mcglade@lkab.com::092f2967-ca4d-4501-8974-1a26d8f8c1f1" providerId="AD" clId="Web-{D3AE43AA-F152-43C7-9456-421AEFB7AFBF}" dt="2023-02-13T15:44:03.500" v="13" actId="20577"/>
        <pc:sldMkLst>
          <pc:docMk/>
          <pc:sldMk cId="3085945126" sldId="636139572"/>
        </pc:sldMkLst>
        <pc:spChg chg="mod">
          <ac:chgData name="Jennifer McGlade" userId="S::jennifer.mcglade@lkab.com::092f2967-ca4d-4501-8974-1a26d8f8c1f1" providerId="AD" clId="Web-{D3AE43AA-F152-43C7-9456-421AEFB7AFBF}" dt="2023-02-13T15:44:03.500" v="13" actId="20577"/>
          <ac:spMkLst>
            <pc:docMk/>
            <pc:sldMk cId="3085945126" sldId="636139572"/>
            <ac:spMk id="4" creationId="{CEFE6F91-7B1D-604E-B6A1-5E1C3190C39F}"/>
          </ac:spMkLst>
        </pc:spChg>
      </pc:sldChg>
      <pc:sldChg chg="modSp">
        <pc:chgData name="Jennifer McGlade" userId="S::jennifer.mcglade@lkab.com::092f2967-ca4d-4501-8974-1a26d8f8c1f1" providerId="AD" clId="Web-{D3AE43AA-F152-43C7-9456-421AEFB7AFBF}" dt="2023-02-13T15:45:18.176" v="16" actId="20577"/>
        <pc:sldMkLst>
          <pc:docMk/>
          <pc:sldMk cId="48928950" sldId="636139575"/>
        </pc:sldMkLst>
        <pc:spChg chg="mod">
          <ac:chgData name="Jennifer McGlade" userId="S::jennifer.mcglade@lkab.com::092f2967-ca4d-4501-8974-1a26d8f8c1f1" providerId="AD" clId="Web-{D3AE43AA-F152-43C7-9456-421AEFB7AFBF}" dt="2023-02-13T15:45:18.176" v="16" actId="20577"/>
          <ac:spMkLst>
            <pc:docMk/>
            <pc:sldMk cId="48928950" sldId="636139575"/>
            <ac:spMk id="3" creationId="{E4BBB121-F034-734B-92D5-A265F62CFBE8}"/>
          </ac:spMkLst>
        </pc:spChg>
      </pc:sldChg>
    </pc:docChg>
  </pc:docChgLst>
  <pc:docChgLst>
    <pc:chgData name="Frida Johansson" userId="S::frida.johansson_brightnest.se#ext#@lkabonline.onmicrosoft.com::5ba51e86-6c96-47c7-b28e-0e9a56f4d0a5" providerId="AD" clId="Web-{BF93D5F8-6450-424A-A32B-3834C59BE2CB}"/>
    <pc:docChg chg="delSld">
      <pc:chgData name="Frida Johansson" userId="S::frida.johansson_brightnest.se#ext#@lkabonline.onmicrosoft.com::5ba51e86-6c96-47c7-b28e-0e9a56f4d0a5" providerId="AD" clId="Web-{BF93D5F8-6450-424A-A32B-3834C59BE2CB}" dt="2023-01-24T12:44:31.428" v="7"/>
      <pc:docMkLst>
        <pc:docMk/>
      </pc:docMkLst>
      <pc:sldChg chg="del">
        <pc:chgData name="Frida Johansson" userId="S::frida.johansson_brightnest.se#ext#@lkabonline.onmicrosoft.com::5ba51e86-6c96-47c7-b28e-0e9a56f4d0a5" providerId="AD" clId="Web-{BF93D5F8-6450-424A-A32B-3834C59BE2CB}" dt="2023-01-24T12:44:13.037" v="0"/>
        <pc:sldMkLst>
          <pc:docMk/>
          <pc:sldMk cId="2472771633" sldId="636139562"/>
        </pc:sldMkLst>
      </pc:sldChg>
      <pc:sldChg chg="del">
        <pc:chgData name="Frida Johansson" userId="S::frida.johansson_brightnest.se#ext#@lkabonline.onmicrosoft.com::5ba51e86-6c96-47c7-b28e-0e9a56f4d0a5" providerId="AD" clId="Web-{BF93D5F8-6450-424A-A32B-3834C59BE2CB}" dt="2023-01-24T12:44:16.037" v="1"/>
        <pc:sldMkLst>
          <pc:docMk/>
          <pc:sldMk cId="2029571778" sldId="636139617"/>
        </pc:sldMkLst>
      </pc:sldChg>
      <pc:sldChg chg="del">
        <pc:chgData name="Frida Johansson" userId="S::frida.johansson_brightnest.se#ext#@lkabonline.onmicrosoft.com::5ba51e86-6c96-47c7-b28e-0e9a56f4d0a5" providerId="AD" clId="Web-{BF93D5F8-6450-424A-A32B-3834C59BE2CB}" dt="2023-01-24T12:44:18.193" v="2"/>
        <pc:sldMkLst>
          <pc:docMk/>
          <pc:sldMk cId="738032497" sldId="636139618"/>
        </pc:sldMkLst>
      </pc:sldChg>
      <pc:sldChg chg="del">
        <pc:chgData name="Frida Johansson" userId="S::frida.johansson_brightnest.se#ext#@lkabonline.onmicrosoft.com::5ba51e86-6c96-47c7-b28e-0e9a56f4d0a5" providerId="AD" clId="Web-{BF93D5F8-6450-424A-A32B-3834C59BE2CB}" dt="2023-01-24T12:44:20.803" v="3"/>
        <pc:sldMkLst>
          <pc:docMk/>
          <pc:sldMk cId="2004332463" sldId="636139619"/>
        </pc:sldMkLst>
      </pc:sldChg>
      <pc:sldChg chg="del">
        <pc:chgData name="Frida Johansson" userId="S::frida.johansson_brightnest.se#ext#@lkabonline.onmicrosoft.com::5ba51e86-6c96-47c7-b28e-0e9a56f4d0a5" providerId="AD" clId="Web-{BF93D5F8-6450-424A-A32B-3834C59BE2CB}" dt="2023-01-24T12:44:24.287" v="4"/>
        <pc:sldMkLst>
          <pc:docMk/>
          <pc:sldMk cId="67778746" sldId="636139620"/>
        </pc:sldMkLst>
      </pc:sldChg>
      <pc:sldChg chg="del">
        <pc:chgData name="Frida Johansson" userId="S::frida.johansson_brightnest.se#ext#@lkabonline.onmicrosoft.com::5ba51e86-6c96-47c7-b28e-0e9a56f4d0a5" providerId="AD" clId="Web-{BF93D5F8-6450-424A-A32B-3834C59BE2CB}" dt="2023-01-24T12:44:26.428" v="5"/>
        <pc:sldMkLst>
          <pc:docMk/>
          <pc:sldMk cId="2334340935" sldId="636139621"/>
        </pc:sldMkLst>
      </pc:sldChg>
      <pc:sldChg chg="del">
        <pc:chgData name="Frida Johansson" userId="S::frida.johansson_brightnest.se#ext#@lkabonline.onmicrosoft.com::5ba51e86-6c96-47c7-b28e-0e9a56f4d0a5" providerId="AD" clId="Web-{BF93D5F8-6450-424A-A32B-3834C59BE2CB}" dt="2023-01-24T12:44:29.100" v="6"/>
        <pc:sldMkLst>
          <pc:docMk/>
          <pc:sldMk cId="4109877980" sldId="636139622"/>
        </pc:sldMkLst>
      </pc:sldChg>
      <pc:sldChg chg="del">
        <pc:chgData name="Frida Johansson" userId="S::frida.johansson_brightnest.se#ext#@lkabonline.onmicrosoft.com::5ba51e86-6c96-47c7-b28e-0e9a56f4d0a5" providerId="AD" clId="Web-{BF93D5F8-6450-424A-A32B-3834C59BE2CB}" dt="2023-01-24T12:44:31.428" v="7"/>
        <pc:sldMkLst>
          <pc:docMk/>
          <pc:sldMk cId="3762014632" sldId="636139623"/>
        </pc:sldMkLst>
      </pc:sldChg>
    </pc:docChg>
  </pc:docChgLst>
  <pc:docChgLst>
    <pc:chgData name="Linda Karlsson" userId="a6e14a15-a6de-4972-b60c-8cb496d63961" providerId="ADAL" clId="{75FAF9B4-68FE-40DD-BF0F-D91F45A3884B}"/>
    <pc:docChg chg="modSld sldOrd">
      <pc:chgData name="Linda Karlsson" userId="a6e14a15-a6de-4972-b60c-8cb496d63961" providerId="ADAL" clId="{75FAF9B4-68FE-40DD-BF0F-D91F45A3884B}" dt="2023-02-28T11:09:20.670" v="13"/>
      <pc:docMkLst>
        <pc:docMk/>
      </pc:docMkLst>
      <pc:sldChg chg="modNotesTx">
        <pc:chgData name="Linda Karlsson" userId="a6e14a15-a6de-4972-b60c-8cb496d63961" providerId="ADAL" clId="{75FAF9B4-68FE-40DD-BF0F-D91F45A3884B}" dt="2023-02-15T09:14:43.263" v="7" actId="6549"/>
        <pc:sldMkLst>
          <pc:docMk/>
          <pc:sldMk cId="3110934141" sldId="3844"/>
        </pc:sldMkLst>
      </pc:sldChg>
      <pc:sldChg chg="modNotesTx">
        <pc:chgData name="Linda Karlsson" userId="a6e14a15-a6de-4972-b60c-8cb496d63961" providerId="ADAL" clId="{75FAF9B4-68FE-40DD-BF0F-D91F45A3884B}" dt="2023-02-15T09:14:34.459" v="6" actId="6549"/>
        <pc:sldMkLst>
          <pc:docMk/>
          <pc:sldMk cId="452604219" sldId="636139427"/>
        </pc:sldMkLst>
      </pc:sldChg>
      <pc:sldChg chg="modSp mod">
        <pc:chgData name="Linda Karlsson" userId="a6e14a15-a6de-4972-b60c-8cb496d63961" providerId="ADAL" clId="{75FAF9B4-68FE-40DD-BF0F-D91F45A3884B}" dt="2023-02-15T09:06:37.223" v="5" actId="790"/>
        <pc:sldMkLst>
          <pc:docMk/>
          <pc:sldMk cId="608668211" sldId="636139570"/>
        </pc:sldMkLst>
        <pc:spChg chg="mod">
          <ac:chgData name="Linda Karlsson" userId="a6e14a15-a6de-4972-b60c-8cb496d63961" providerId="ADAL" clId="{75FAF9B4-68FE-40DD-BF0F-D91F45A3884B}" dt="2023-02-15T09:06:37.223" v="5" actId="790"/>
          <ac:spMkLst>
            <pc:docMk/>
            <pc:sldMk cId="608668211" sldId="636139570"/>
            <ac:spMk id="4" creationId="{65FB485D-375B-2143-9701-14B68B02D02F}"/>
          </ac:spMkLst>
        </pc:spChg>
        <pc:picChg chg="mod">
          <ac:chgData name="Linda Karlsson" userId="a6e14a15-a6de-4972-b60c-8cb496d63961" providerId="ADAL" clId="{75FAF9B4-68FE-40DD-BF0F-D91F45A3884B}" dt="2023-02-15T09:05:33.312" v="4" actId="14826"/>
          <ac:picMkLst>
            <pc:docMk/>
            <pc:sldMk cId="608668211" sldId="636139570"/>
            <ac:picMk id="2" creationId="{D491E762-4E75-EAF7-8CFA-7A14C1930133}"/>
          </ac:picMkLst>
        </pc:picChg>
      </pc:sldChg>
      <pc:sldChg chg="ord">
        <pc:chgData name="Linda Karlsson" userId="a6e14a15-a6de-4972-b60c-8cb496d63961" providerId="ADAL" clId="{75FAF9B4-68FE-40DD-BF0F-D91F45A3884B}" dt="2023-02-28T11:05:06.584" v="11"/>
        <pc:sldMkLst>
          <pc:docMk/>
          <pc:sldMk cId="2424730390" sldId="636139574"/>
        </pc:sldMkLst>
      </pc:sldChg>
      <pc:sldChg chg="ord">
        <pc:chgData name="Linda Karlsson" userId="a6e14a15-a6de-4972-b60c-8cb496d63961" providerId="ADAL" clId="{75FAF9B4-68FE-40DD-BF0F-D91F45A3884B}" dt="2023-02-28T11:09:20.670" v="13"/>
        <pc:sldMkLst>
          <pc:docMk/>
          <pc:sldMk cId="2524546388" sldId="636139577"/>
        </pc:sldMkLst>
      </pc:sldChg>
      <pc:sldChg chg="addSp modSp mod">
        <pc:chgData name="Linda Karlsson" userId="a6e14a15-a6de-4972-b60c-8cb496d63961" providerId="ADAL" clId="{75FAF9B4-68FE-40DD-BF0F-D91F45A3884B}" dt="2023-02-15T09:01:28.025" v="1" actId="14826"/>
        <pc:sldMkLst>
          <pc:docMk/>
          <pc:sldMk cId="609826281" sldId="636139592"/>
        </pc:sldMkLst>
        <pc:picChg chg="add mod">
          <ac:chgData name="Linda Karlsson" userId="a6e14a15-a6de-4972-b60c-8cb496d63961" providerId="ADAL" clId="{75FAF9B4-68FE-40DD-BF0F-D91F45A3884B}" dt="2023-02-15T09:01:28.025" v="1" actId="14826"/>
          <ac:picMkLst>
            <pc:docMk/>
            <pc:sldMk cId="609826281" sldId="636139592"/>
            <ac:picMk id="10" creationId="{BED20273-D1EF-3A59-61FD-E7C0A07E2C15}"/>
          </ac:picMkLst>
        </pc:picChg>
      </pc:sldChg>
      <pc:sldChg chg="modNotesTx">
        <pc:chgData name="Linda Karlsson" userId="a6e14a15-a6de-4972-b60c-8cb496d63961" providerId="ADAL" clId="{75FAF9B4-68FE-40DD-BF0F-D91F45A3884B}" dt="2023-02-15T09:14:54.318" v="8" actId="6549"/>
        <pc:sldMkLst>
          <pc:docMk/>
          <pc:sldMk cId="3700209939" sldId="636139593"/>
        </pc:sldMkLst>
      </pc:sldChg>
      <pc:sldChg chg="modSp mod">
        <pc:chgData name="Linda Karlsson" userId="a6e14a15-a6de-4972-b60c-8cb496d63961" providerId="ADAL" clId="{75FAF9B4-68FE-40DD-BF0F-D91F45A3884B}" dt="2023-02-15T09:03:04.024" v="2" actId="14826"/>
        <pc:sldMkLst>
          <pc:docMk/>
          <pc:sldMk cId="3893718449" sldId="636139596"/>
        </pc:sldMkLst>
        <pc:picChg chg="mod">
          <ac:chgData name="Linda Karlsson" userId="a6e14a15-a6de-4972-b60c-8cb496d63961" providerId="ADAL" clId="{75FAF9B4-68FE-40DD-BF0F-D91F45A3884B}" dt="2023-02-15T09:03:04.024" v="2" actId="14826"/>
          <ac:picMkLst>
            <pc:docMk/>
            <pc:sldMk cId="3893718449" sldId="636139596"/>
            <ac:picMk id="8" creationId="{F796AE67-C7BD-204E-8F44-5ED04E8E6EDF}"/>
          </ac:picMkLst>
        </pc:picChg>
      </pc:sldChg>
      <pc:sldChg chg="modNotesTx">
        <pc:chgData name="Linda Karlsson" userId="a6e14a15-a6de-4972-b60c-8cb496d63961" providerId="ADAL" clId="{75FAF9B4-68FE-40DD-BF0F-D91F45A3884B}" dt="2023-02-15T09:15:06.884" v="9" actId="6549"/>
        <pc:sldMkLst>
          <pc:docMk/>
          <pc:sldMk cId="1157478980" sldId="636139597"/>
        </pc:sldMkLst>
      </pc:sldChg>
      <pc:sldChg chg="modSp mod">
        <pc:chgData name="Linda Karlsson" userId="a6e14a15-a6de-4972-b60c-8cb496d63961" providerId="ADAL" clId="{75FAF9B4-68FE-40DD-BF0F-D91F45A3884B}" dt="2023-02-15T09:03:54.590" v="3" actId="14826"/>
        <pc:sldMkLst>
          <pc:docMk/>
          <pc:sldMk cId="1545017986" sldId="636139598"/>
        </pc:sldMkLst>
        <pc:picChg chg="mod">
          <ac:chgData name="Linda Karlsson" userId="a6e14a15-a6de-4972-b60c-8cb496d63961" providerId="ADAL" clId="{75FAF9B4-68FE-40DD-BF0F-D91F45A3884B}" dt="2023-02-15T09:03:54.590" v="3" actId="14826"/>
          <ac:picMkLst>
            <pc:docMk/>
            <pc:sldMk cId="1545017986" sldId="636139598"/>
            <ac:picMk id="8" creationId="{7F4DC8C8-F24D-1F41-B34F-1BAD3EC72976}"/>
          </ac:picMkLst>
        </pc:picChg>
      </pc:sldChg>
    </pc:docChg>
  </pc:docChgLst>
  <pc:docChgLst>
    <pc:chgData name="Linda Karlsson" userId="S::linda.karlsson@lkab.com::a6e14a15-a6de-4972-b60c-8cb496d63961" providerId="AD" clId="Web-{23A7902E-8976-4525-8789-152F81BB10F2}"/>
    <pc:docChg chg="modSld">
      <pc:chgData name="Linda Karlsson" userId="S::linda.karlsson@lkab.com::a6e14a15-a6de-4972-b60c-8cb496d63961" providerId="AD" clId="Web-{23A7902E-8976-4525-8789-152F81BB10F2}" dt="2023-03-22T20:17:17.653" v="1"/>
      <pc:docMkLst>
        <pc:docMk/>
      </pc:docMkLst>
      <pc:sldChg chg="modNotes">
        <pc:chgData name="Linda Karlsson" userId="S::linda.karlsson@lkab.com::a6e14a15-a6de-4972-b60c-8cb496d63961" providerId="AD" clId="Web-{23A7902E-8976-4525-8789-152F81BB10F2}" dt="2023-03-22T20:14:32.886" v="0"/>
        <pc:sldMkLst>
          <pc:docMk/>
          <pc:sldMk cId="787980715" sldId="636139600"/>
        </pc:sldMkLst>
      </pc:sldChg>
      <pc:sldChg chg="modNotes">
        <pc:chgData name="Linda Karlsson" userId="S::linda.karlsson@lkab.com::a6e14a15-a6de-4972-b60c-8cb496d63961" providerId="AD" clId="Web-{23A7902E-8976-4525-8789-152F81BB10F2}" dt="2023-03-22T20:17:17.653" v="1"/>
        <pc:sldMkLst>
          <pc:docMk/>
          <pc:sldMk cId="3921133661" sldId="63613960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sv-SE" sz="1100"/>
          </a:p>
        </p:txBody>
      </p:sp>
      <p:sp>
        <p:nvSpPr>
          <p:cNvPr id="3" name="Date Placeholder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77C72084-30DF-46DB-9058-5279B71EF54D}" type="datetimeFigureOut">
              <a:rPr lang="sv-SE" sz="1100" smtClean="0"/>
              <a:t>2023-03-22</a:t>
            </a:fld>
            <a:endParaRPr lang="sv-SE" sz="1100"/>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sv-SE" sz="1100"/>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082DB8C0-CCE1-41C6-A765-36D7009159FC}" type="slidenum">
              <a:rPr lang="sv-SE" sz="1100" smtClean="0"/>
              <a:t>‹#›</a:t>
            </a:fld>
            <a:endParaRPr lang="sv-SE" sz="1100"/>
          </a:p>
        </p:txBody>
      </p:sp>
    </p:spTree>
    <p:extLst>
      <p:ext uri="{BB962C8B-B14F-4D97-AF65-F5344CB8AC3E}">
        <p14:creationId xmlns:p14="http://schemas.microsoft.com/office/powerpoint/2010/main" val="2398530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100"/>
            </a:lvl1pPr>
          </a:lstStyle>
          <a:p>
            <a:endParaRPr lang="sv-SE"/>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100"/>
            </a:lvl1pPr>
          </a:lstStyle>
          <a:p>
            <a:fld id="{A3528438-7647-4D4A-9816-D51BFA70F098}" type="datetimeFigureOut">
              <a:rPr lang="sv-SE" smtClean="0"/>
              <a:pPr/>
              <a:t>2023-03-22</a:t>
            </a:fld>
            <a:endParaRPr lang="sv-SE"/>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100"/>
            </a:lvl1pPr>
          </a:lstStyle>
          <a:p>
            <a:endParaRPr lang="sv-SE"/>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100"/>
            </a:lvl1pPr>
          </a:lstStyle>
          <a:p>
            <a:fld id="{D2F5A2E6-992C-4CD8-A79E-ED1C9283D365}" type="slidenum">
              <a:rPr lang="sv-SE" smtClean="0"/>
              <a:pPr/>
              <a:t>‹#›</a:t>
            </a:fld>
            <a:endParaRPr lang="sv-SE"/>
          </a:p>
        </p:txBody>
      </p:sp>
    </p:spTree>
    <p:extLst>
      <p:ext uri="{BB962C8B-B14F-4D97-AF65-F5344CB8AC3E}">
        <p14:creationId xmlns:p14="http://schemas.microsoft.com/office/powerpoint/2010/main" val="2941294168"/>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a:buNone/>
            </a:pPr>
            <a:endParaRPr lang="sv-SE"/>
          </a:p>
          <a:p>
            <a:pPr marL="0" algn="l" defTabSz="914400">
              <a:buNone/>
            </a:pPr>
            <a:endParaRPr/>
          </a:p>
        </p:txBody>
      </p:sp>
      <p:sp>
        <p:nvSpPr>
          <p:cNvPr id="4" name="Slide Number Placeholder 3"/>
          <p:cNvSpPr>
            <a:spLocks noGrp="1"/>
          </p:cNvSpPr>
          <p:nvPr>
            <p:ph type="sldNum" sz="quarter" idx="10"/>
          </p:nvPr>
        </p:nvSpPr>
        <p:spPr/>
        <p:txBody>
          <a:bodyPr/>
          <a:lstStyle/>
          <a:p>
            <a:pPr algn="r" defTabSz="914400">
              <a:buNone/>
            </a:pPr>
            <a:fld id="{207AACB3-0674-4EDB-84D2-ED815A38798F}" type="slidenum">
              <a:rPr lang="sv-SE" sz="1100" b="0" i="0">
                <a:solidFill>
                  <a:schemeClr val="tx1"/>
                </a:solidFill>
                <a:latin typeface="Titillium Web"/>
                <a:ea typeface="+mn-ea"/>
                <a:cs typeface="+mn-cs"/>
              </a:rPr>
              <a:pPr algn="r" defTabSz="914400">
                <a:buNone/>
              </a:pPr>
              <a:t>2</a:t>
            </a:fld>
            <a:endParaRPr lang="sv-SE" sz="1100" b="0" i="0">
              <a:solidFill>
                <a:schemeClr val="tx1"/>
              </a:solidFill>
              <a:latin typeface="Titillium Web"/>
              <a:ea typeface="+mn-ea"/>
              <a:cs typeface="+mn-cs"/>
            </a:endParaRPr>
          </a:p>
        </p:txBody>
      </p:sp>
    </p:spTree>
    <p:extLst>
      <p:ext uri="{BB962C8B-B14F-4D97-AF65-F5344CB8AC3E}">
        <p14:creationId xmlns:p14="http://schemas.microsoft.com/office/powerpoint/2010/main" val="2210514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D2F5A2E6-992C-4CD8-A79E-ED1C9283D365}" type="slidenum">
              <a:rPr lang="sv-SE" smtClean="0"/>
              <a:pPr/>
              <a:t>30</a:t>
            </a:fld>
            <a:endParaRPr lang="sv-SE"/>
          </a:p>
        </p:txBody>
      </p:sp>
    </p:spTree>
    <p:extLst>
      <p:ext uri="{BB962C8B-B14F-4D97-AF65-F5344CB8AC3E}">
        <p14:creationId xmlns:p14="http://schemas.microsoft.com/office/powerpoint/2010/main" val="142102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sv-SE"/>
          </a:p>
        </p:txBody>
      </p:sp>
      <p:sp>
        <p:nvSpPr>
          <p:cNvPr id="4" name="Slide Number Placeholder 3"/>
          <p:cNvSpPr>
            <a:spLocks noGrp="1"/>
          </p:cNvSpPr>
          <p:nvPr>
            <p:ph type="sldNum" sz="quarter" idx="5"/>
          </p:nvPr>
        </p:nvSpPr>
        <p:spPr/>
        <p:txBody>
          <a:bodyPr/>
          <a:lstStyle/>
          <a:p>
            <a:fld id="{D2F5A2E6-992C-4CD8-A79E-ED1C9283D365}" type="slidenum">
              <a:rPr lang="sv-SE" smtClean="0"/>
              <a:pPr/>
              <a:t>33</a:t>
            </a:fld>
            <a:endParaRPr lang="sv-SE"/>
          </a:p>
        </p:txBody>
      </p:sp>
    </p:spTree>
    <p:extLst>
      <p:ext uri="{BB962C8B-B14F-4D97-AF65-F5344CB8AC3E}">
        <p14:creationId xmlns:p14="http://schemas.microsoft.com/office/powerpoint/2010/main" val="1042006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highlight>
                <a:srgbClr val="00FF00"/>
              </a:highlight>
            </a:endParaRPr>
          </a:p>
        </p:txBody>
      </p:sp>
      <p:sp>
        <p:nvSpPr>
          <p:cNvPr id="4" name="Slide Number Placeholder 3"/>
          <p:cNvSpPr>
            <a:spLocks noGrp="1"/>
          </p:cNvSpPr>
          <p:nvPr>
            <p:ph type="sldNum" sz="quarter" idx="5"/>
          </p:nvPr>
        </p:nvSpPr>
        <p:spPr/>
        <p:txBody>
          <a:bodyPr/>
          <a:lstStyle/>
          <a:p>
            <a:fld id="{D2F5A2E6-992C-4CD8-A79E-ED1C9283D365}" type="slidenum">
              <a:rPr lang="sv-SE" smtClean="0"/>
              <a:pPr/>
              <a:t>35</a:t>
            </a:fld>
            <a:endParaRPr lang="sv-SE"/>
          </a:p>
        </p:txBody>
      </p:sp>
    </p:spTree>
    <p:extLst>
      <p:ext uri="{BB962C8B-B14F-4D97-AF65-F5344CB8AC3E}">
        <p14:creationId xmlns:p14="http://schemas.microsoft.com/office/powerpoint/2010/main" val="385786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D2F5A2E6-992C-4CD8-A79E-ED1C9283D365}" type="slidenum">
              <a:rPr lang="sv-SE" smtClean="0"/>
              <a:pPr/>
              <a:t>39</a:t>
            </a:fld>
            <a:endParaRPr lang="sv-SE"/>
          </a:p>
        </p:txBody>
      </p:sp>
    </p:spTree>
    <p:extLst>
      <p:ext uri="{BB962C8B-B14F-4D97-AF65-F5344CB8AC3E}">
        <p14:creationId xmlns:p14="http://schemas.microsoft.com/office/powerpoint/2010/main" val="327631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07AACB3-0674-4EDB-84D2-ED815A38798F}" type="slidenum">
              <a:rPr lang="sv-SE" smtClean="0"/>
              <a:t>3</a:t>
            </a:fld>
            <a:endParaRPr lang="sv-SE"/>
          </a:p>
        </p:txBody>
      </p:sp>
    </p:spTree>
    <p:extLst>
      <p:ext uri="{BB962C8B-B14F-4D97-AF65-F5344CB8AC3E}">
        <p14:creationId xmlns:p14="http://schemas.microsoft.com/office/powerpoint/2010/main" val="3220031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D2F5A2E6-992C-4CD8-A79E-ED1C9283D365}" type="slidenum">
              <a:rPr lang="sv-SE" smtClean="0"/>
              <a:pPr/>
              <a:t>10</a:t>
            </a:fld>
            <a:endParaRPr lang="sv-SE"/>
          </a:p>
        </p:txBody>
      </p:sp>
    </p:spTree>
    <p:extLst>
      <p:ext uri="{BB962C8B-B14F-4D97-AF65-F5344CB8AC3E}">
        <p14:creationId xmlns:p14="http://schemas.microsoft.com/office/powerpoint/2010/main" val="1036365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F5A2E6-992C-4CD8-A79E-ED1C9283D365}" type="slidenum">
              <a:rPr lang="sv-SE" smtClean="0"/>
              <a:pPr/>
              <a:t>11</a:t>
            </a:fld>
            <a:endParaRPr lang="sv-SE"/>
          </a:p>
        </p:txBody>
      </p:sp>
    </p:spTree>
    <p:extLst>
      <p:ext uri="{BB962C8B-B14F-4D97-AF65-F5344CB8AC3E}">
        <p14:creationId xmlns:p14="http://schemas.microsoft.com/office/powerpoint/2010/main" val="650753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2F5A2E6-992C-4CD8-A79E-ED1C9283D365}" type="slidenum">
              <a:rPr lang="sv-SE" smtClean="0"/>
              <a:pPr/>
              <a:t>12</a:t>
            </a:fld>
            <a:endParaRPr lang="sv-SE"/>
          </a:p>
        </p:txBody>
      </p:sp>
    </p:spTree>
    <p:extLst>
      <p:ext uri="{BB962C8B-B14F-4D97-AF65-F5344CB8AC3E}">
        <p14:creationId xmlns:p14="http://schemas.microsoft.com/office/powerpoint/2010/main" val="2106051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07AACB3-0674-4EDB-84D2-ED815A38798F}" type="slidenum">
              <a:rPr lang="sv-SE" smtClean="0"/>
              <a:t>19</a:t>
            </a:fld>
            <a:endParaRPr lang="sv-SE"/>
          </a:p>
        </p:txBody>
      </p:sp>
    </p:spTree>
    <p:extLst>
      <p:ext uri="{BB962C8B-B14F-4D97-AF65-F5344CB8AC3E}">
        <p14:creationId xmlns:p14="http://schemas.microsoft.com/office/powerpoint/2010/main" val="638961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D2F5A2E6-992C-4CD8-A79E-ED1C9283D365}" type="slidenum">
              <a:rPr lang="sv-SE" smtClean="0"/>
              <a:pPr/>
              <a:t>21</a:t>
            </a:fld>
            <a:endParaRPr lang="sv-SE"/>
          </a:p>
        </p:txBody>
      </p:sp>
    </p:spTree>
    <p:extLst>
      <p:ext uri="{BB962C8B-B14F-4D97-AF65-F5344CB8AC3E}">
        <p14:creationId xmlns:p14="http://schemas.microsoft.com/office/powerpoint/2010/main" val="3064208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endParaRPr lang="sv-SE" sz="1600">
              <a:highlight>
                <a:srgbClr val="FF0000"/>
              </a:highlight>
            </a:endParaRPr>
          </a:p>
        </p:txBody>
      </p:sp>
      <p:sp>
        <p:nvSpPr>
          <p:cNvPr id="4" name="Slide Number Placeholder 3"/>
          <p:cNvSpPr>
            <a:spLocks noGrp="1"/>
          </p:cNvSpPr>
          <p:nvPr>
            <p:ph type="sldNum" sz="quarter" idx="5"/>
          </p:nvPr>
        </p:nvSpPr>
        <p:spPr/>
        <p:txBody>
          <a:bodyPr/>
          <a:lstStyle/>
          <a:p>
            <a:fld id="{D2F5A2E6-992C-4CD8-A79E-ED1C9283D365}" type="slidenum">
              <a:rPr lang="sv-SE" smtClean="0"/>
              <a:pPr/>
              <a:t>24</a:t>
            </a:fld>
            <a:endParaRPr lang="sv-SE"/>
          </a:p>
        </p:txBody>
      </p:sp>
    </p:spTree>
    <p:extLst>
      <p:ext uri="{BB962C8B-B14F-4D97-AF65-F5344CB8AC3E}">
        <p14:creationId xmlns:p14="http://schemas.microsoft.com/office/powerpoint/2010/main" val="1508364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endParaRPr lang="sv-SE" sz="1600">
              <a:highlight>
                <a:srgbClr val="FF0000"/>
              </a:highlight>
            </a:endParaRPr>
          </a:p>
        </p:txBody>
      </p:sp>
      <p:sp>
        <p:nvSpPr>
          <p:cNvPr id="4" name="Slide Number Placeholder 3"/>
          <p:cNvSpPr>
            <a:spLocks noGrp="1"/>
          </p:cNvSpPr>
          <p:nvPr>
            <p:ph type="sldNum" sz="quarter" idx="5"/>
          </p:nvPr>
        </p:nvSpPr>
        <p:spPr/>
        <p:txBody>
          <a:bodyPr/>
          <a:lstStyle/>
          <a:p>
            <a:fld id="{D2F5A2E6-992C-4CD8-A79E-ED1C9283D365}" type="slidenum">
              <a:rPr lang="sv-SE" smtClean="0"/>
              <a:pPr/>
              <a:t>26</a:t>
            </a:fld>
            <a:endParaRPr lang="sv-SE"/>
          </a:p>
        </p:txBody>
      </p:sp>
    </p:spTree>
    <p:extLst>
      <p:ext uri="{BB962C8B-B14F-4D97-AF65-F5344CB8AC3E}">
        <p14:creationId xmlns:p14="http://schemas.microsoft.com/office/powerpoint/2010/main" val="3587957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3275" y="1844675"/>
            <a:ext cx="7990090" cy="2424817"/>
          </a:xfrm>
        </p:spPr>
        <p:txBody>
          <a:bodyPr anchor="b"/>
          <a:lstStyle>
            <a:lvl1pPr algn="l">
              <a:defRPr sz="5400">
                <a:solidFill>
                  <a:schemeClr val="bg1"/>
                </a:solidFill>
              </a:defRPr>
            </a:lvl1pPr>
          </a:lstStyle>
          <a:p>
            <a:r>
              <a:rPr lang="sv-SE"/>
              <a:t>Click to add title</a:t>
            </a:r>
          </a:p>
        </p:txBody>
      </p:sp>
      <p:sp>
        <p:nvSpPr>
          <p:cNvPr id="3" name="Subtitle 2"/>
          <p:cNvSpPr>
            <a:spLocks noGrp="1"/>
          </p:cNvSpPr>
          <p:nvPr>
            <p:ph type="subTitle" idx="1" hasCustomPrompt="1"/>
          </p:nvPr>
        </p:nvSpPr>
        <p:spPr>
          <a:xfrm>
            <a:off x="803275" y="4901452"/>
            <a:ext cx="7990090" cy="1191373"/>
          </a:xfrm>
        </p:spPr>
        <p:txBody>
          <a:bodyPr>
            <a:noAutofit/>
          </a:bodyPr>
          <a:lstStyle>
            <a:lvl1pPr marL="0" indent="0" algn="l">
              <a:spcBef>
                <a:spcPts val="0"/>
              </a:spcBef>
              <a:spcAft>
                <a:spcPts val="600"/>
              </a:spcAft>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Click to add sub title</a:t>
            </a:r>
          </a:p>
        </p:txBody>
      </p:sp>
      <p:cxnSp>
        <p:nvCxnSpPr>
          <p:cNvPr id="10" name="Straight Connector 9"/>
          <p:cNvCxnSpPr/>
          <p:nvPr userDrawn="1"/>
        </p:nvCxnSpPr>
        <p:spPr>
          <a:xfrm>
            <a:off x="803275" y="4544499"/>
            <a:ext cx="799009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3577" y="434566"/>
            <a:ext cx="1554536" cy="371191"/>
          </a:xfrm>
          <a:prstGeom prst="rect">
            <a:avLst/>
          </a:prstGeom>
        </p:spPr>
      </p:pic>
    </p:spTree>
    <p:extLst>
      <p:ext uri="{BB962C8B-B14F-4D97-AF65-F5344CB8AC3E}">
        <p14:creationId xmlns:p14="http://schemas.microsoft.com/office/powerpoint/2010/main" val="287475022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Heading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sv-SE"/>
              <a:t>Click to add title</a:t>
            </a:r>
          </a:p>
        </p:txBody>
      </p:sp>
      <p:sp>
        <p:nvSpPr>
          <p:cNvPr id="6" name="Date Placeholder 5"/>
          <p:cNvSpPr>
            <a:spLocks noGrp="1"/>
          </p:cNvSpPr>
          <p:nvPr>
            <p:ph type="dt" sz="half" idx="10"/>
          </p:nvPr>
        </p:nvSpPr>
        <p:spPr/>
        <p:txBody>
          <a:bodyPr/>
          <a:lstStyle/>
          <a:p>
            <a:r>
              <a:rPr lang="sv-SE"/>
              <a:t>01 juni 2021</a:t>
            </a:r>
          </a:p>
        </p:txBody>
      </p:sp>
      <p:sp>
        <p:nvSpPr>
          <p:cNvPr id="7" name="Footer Placeholder 6"/>
          <p:cNvSpPr>
            <a:spLocks noGrp="1"/>
          </p:cNvSpPr>
          <p:nvPr>
            <p:ph type="ftr" sz="quarter" idx="11"/>
          </p:nvPr>
        </p:nvSpPr>
        <p:spPr/>
        <p:txBody>
          <a:bodyPr/>
          <a:lstStyle/>
          <a:p>
            <a:endParaRPr lang="sv-SE"/>
          </a:p>
        </p:txBody>
      </p:sp>
      <p:sp>
        <p:nvSpPr>
          <p:cNvPr id="8" name="Slide Number Placeholder 7"/>
          <p:cNvSpPr>
            <a:spLocks noGrp="1"/>
          </p:cNvSpPr>
          <p:nvPr>
            <p:ph type="sldNum" sz="quarter" idx="12"/>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222202805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sv-SE"/>
              <a:t>01 juni 2021</a:t>
            </a:r>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390846070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and Image">
    <p:spTree>
      <p:nvGrpSpPr>
        <p:cNvPr id="1" name=""/>
        <p:cNvGrpSpPr/>
        <p:nvPr/>
      </p:nvGrpSpPr>
      <p:grpSpPr>
        <a:xfrm>
          <a:off x="0" y="0"/>
          <a:ext cx="0" cy="0"/>
          <a:chOff x="0" y="0"/>
          <a:chExt cx="0" cy="0"/>
        </a:xfrm>
      </p:grpSpPr>
      <p:sp>
        <p:nvSpPr>
          <p:cNvPr id="9" name="Picture Placeholder 16"/>
          <p:cNvSpPr>
            <a:spLocks noGrp="1"/>
          </p:cNvSpPr>
          <p:nvPr>
            <p:ph type="pic" sz="quarter" idx="15"/>
          </p:nvPr>
        </p:nvSpPr>
        <p:spPr>
          <a:xfrm>
            <a:off x="6109789" y="0"/>
            <a:ext cx="6082211" cy="6357600"/>
          </a:xfrm>
          <a:solidFill>
            <a:schemeClr val="bg2"/>
          </a:solidFill>
        </p:spPr>
        <p:txBody>
          <a:bodyPr anchor="ctr"/>
          <a:lstStyle>
            <a:lvl1pPr marL="0" indent="0" algn="ctr">
              <a:buNone/>
              <a:defRPr/>
            </a:lvl1pPr>
          </a:lstStyle>
          <a:p>
            <a:r>
              <a:rPr lang="sv-SE"/>
              <a:t>Klicka på ikonen för att lägga till en bild</a:t>
            </a:r>
          </a:p>
        </p:txBody>
      </p:sp>
      <p:sp>
        <p:nvSpPr>
          <p:cNvPr id="13" name="Content Placeholder 2"/>
          <p:cNvSpPr>
            <a:spLocks noGrp="1"/>
          </p:cNvSpPr>
          <p:nvPr>
            <p:ph idx="1" hasCustomPrompt="1"/>
          </p:nvPr>
        </p:nvSpPr>
        <p:spPr>
          <a:xfrm>
            <a:off x="803276" y="1863177"/>
            <a:ext cx="4858222" cy="4229648"/>
          </a:xfrm>
        </p:spPr>
        <p:txBody>
          <a:body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4" name="Date Placeholder 13"/>
          <p:cNvSpPr>
            <a:spLocks noGrp="1"/>
          </p:cNvSpPr>
          <p:nvPr>
            <p:ph type="dt" sz="half" idx="16"/>
          </p:nvPr>
        </p:nvSpPr>
        <p:spPr/>
        <p:txBody>
          <a:bodyPr/>
          <a:lstStyle/>
          <a:p>
            <a:r>
              <a:rPr lang="sv-SE"/>
              <a:t>01 juni 2021</a:t>
            </a:r>
          </a:p>
        </p:txBody>
      </p:sp>
      <p:sp>
        <p:nvSpPr>
          <p:cNvPr id="15" name="Footer Placeholder 14"/>
          <p:cNvSpPr>
            <a:spLocks noGrp="1"/>
          </p:cNvSpPr>
          <p:nvPr>
            <p:ph type="ftr" sz="quarter" idx="17"/>
          </p:nvPr>
        </p:nvSpPr>
        <p:spPr/>
        <p:txBody>
          <a:bodyPr/>
          <a:lstStyle/>
          <a:p>
            <a:endParaRPr lang="sv-SE"/>
          </a:p>
        </p:txBody>
      </p:sp>
      <p:sp>
        <p:nvSpPr>
          <p:cNvPr id="16" name="Slide Number Placeholder 15"/>
          <p:cNvSpPr>
            <a:spLocks noGrp="1"/>
          </p:cNvSpPr>
          <p:nvPr>
            <p:ph type="sldNum" sz="quarter" idx="18"/>
          </p:nvPr>
        </p:nvSpPr>
        <p:spPr/>
        <p:txBody>
          <a:bodyPr/>
          <a:lstStyle/>
          <a:p>
            <a:pPr algn="l"/>
            <a:fld id="{FF0A07D5-82FF-48F1-8DEB-0B2470916748}" type="slidenum">
              <a:rPr lang="sv-SE" smtClean="0"/>
              <a:pPr algn="l"/>
              <a:t>‹#›</a:t>
            </a:fld>
            <a:endParaRPr lang="sv-SE"/>
          </a:p>
        </p:txBody>
      </p:sp>
      <p:sp>
        <p:nvSpPr>
          <p:cNvPr id="2" name="Title 1"/>
          <p:cNvSpPr>
            <a:spLocks noGrp="1"/>
          </p:cNvSpPr>
          <p:nvPr>
            <p:ph type="title" hasCustomPrompt="1"/>
          </p:nvPr>
        </p:nvSpPr>
        <p:spPr>
          <a:xfrm>
            <a:off x="803275" y="296863"/>
            <a:ext cx="4858223" cy="971550"/>
          </a:xfrm>
        </p:spPr>
        <p:txBody>
          <a:bodyPr/>
          <a:lstStyle/>
          <a:p>
            <a:r>
              <a:rPr lang="sv-SE"/>
              <a:t>Click to add title</a:t>
            </a:r>
          </a:p>
        </p:txBody>
      </p:sp>
    </p:spTree>
    <p:extLst>
      <p:ext uri="{BB962C8B-B14F-4D97-AF65-F5344CB8AC3E}">
        <p14:creationId xmlns:p14="http://schemas.microsoft.com/office/powerpoint/2010/main" val="99937378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box (cyan/beige) and Image">
    <p:spTree>
      <p:nvGrpSpPr>
        <p:cNvPr id="1" name=""/>
        <p:cNvGrpSpPr/>
        <p:nvPr/>
      </p:nvGrpSpPr>
      <p:grpSpPr>
        <a:xfrm>
          <a:off x="0" y="0"/>
          <a:ext cx="0" cy="0"/>
          <a:chOff x="0" y="0"/>
          <a:chExt cx="0" cy="0"/>
        </a:xfrm>
      </p:grpSpPr>
      <p:grpSp>
        <p:nvGrpSpPr>
          <p:cNvPr id="15" name="Group 14"/>
          <p:cNvGrpSpPr/>
          <p:nvPr userDrawn="1"/>
        </p:nvGrpSpPr>
        <p:grpSpPr>
          <a:xfrm>
            <a:off x="623887" y="1481993"/>
            <a:ext cx="3547589" cy="4610832"/>
            <a:chOff x="623887" y="1481993"/>
            <a:chExt cx="3547589" cy="4610832"/>
          </a:xfrm>
        </p:grpSpPr>
        <p:sp>
          <p:nvSpPr>
            <p:cNvPr id="13" name="Rectangle 12"/>
            <p:cNvSpPr/>
            <p:nvPr userDrawn="1"/>
          </p:nvSpPr>
          <p:spPr>
            <a:xfrm>
              <a:off x="623887" y="2013626"/>
              <a:ext cx="3547589" cy="407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23888" y="1481993"/>
              <a:ext cx="3546000" cy="5316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12"/>
          <p:cNvSpPr>
            <a:spLocks noGrp="1"/>
          </p:cNvSpPr>
          <p:nvPr>
            <p:ph type="body" sz="quarter" idx="13" hasCustomPrompt="1"/>
          </p:nvPr>
        </p:nvSpPr>
        <p:spPr>
          <a:xfrm>
            <a:off x="803275" y="1591537"/>
            <a:ext cx="3168000" cy="312544"/>
          </a:xfrm>
        </p:spPr>
        <p:txBody>
          <a:bodyPr anchor="b">
            <a:noAutofit/>
          </a:bodyPr>
          <a:lstStyle>
            <a:lvl1pPr marL="0" indent="0">
              <a:spcBef>
                <a:spcPts val="0"/>
              </a:spcBef>
              <a:buNone/>
              <a:defRPr sz="2000" b="1">
                <a:solidFill>
                  <a:schemeClr val="accent1"/>
                </a:solidFill>
              </a:defRPr>
            </a:lvl1pPr>
          </a:lstStyle>
          <a:p>
            <a:pPr lvl="0"/>
            <a:r>
              <a:rPr lang="sv-SE"/>
              <a:t>Click to add title</a:t>
            </a:r>
          </a:p>
        </p:txBody>
      </p:sp>
      <p:sp>
        <p:nvSpPr>
          <p:cNvPr id="12" name="Text Placeholder 10"/>
          <p:cNvSpPr>
            <a:spLocks noGrp="1"/>
          </p:cNvSpPr>
          <p:nvPr>
            <p:ph type="body" sz="quarter" idx="14" hasCustomPrompt="1"/>
          </p:nvPr>
        </p:nvSpPr>
        <p:spPr>
          <a:xfrm>
            <a:off x="803274" y="2197876"/>
            <a:ext cx="3168000" cy="3660131"/>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7" name="Picture Placeholder 16"/>
          <p:cNvSpPr>
            <a:spLocks noGrp="1"/>
          </p:cNvSpPr>
          <p:nvPr>
            <p:ph type="pic" sz="quarter" idx="15"/>
          </p:nvPr>
        </p:nvSpPr>
        <p:spPr>
          <a:xfrm>
            <a:off x="4329113" y="1484313"/>
            <a:ext cx="7239000" cy="4608512"/>
          </a:xfrm>
          <a:solidFill>
            <a:schemeClr val="bg2"/>
          </a:solidFill>
        </p:spPr>
        <p:txBody>
          <a:bodyPr anchor="ctr"/>
          <a:lstStyle>
            <a:lvl1pPr marL="0" indent="0" algn="ctr">
              <a:buNone/>
              <a:defRPr/>
            </a:lvl1pPr>
          </a:lstStyle>
          <a:p>
            <a:r>
              <a:rPr lang="sv-SE"/>
              <a:t>Klicka på ikonen för att lägga till en bild</a:t>
            </a:r>
          </a:p>
        </p:txBody>
      </p:sp>
      <p:sp>
        <p:nvSpPr>
          <p:cNvPr id="19" name="Date Placeholder 18"/>
          <p:cNvSpPr>
            <a:spLocks noGrp="1"/>
          </p:cNvSpPr>
          <p:nvPr>
            <p:ph type="dt" sz="half" idx="16"/>
          </p:nvPr>
        </p:nvSpPr>
        <p:spPr/>
        <p:txBody>
          <a:bodyPr/>
          <a:lstStyle/>
          <a:p>
            <a:r>
              <a:rPr lang="sv-SE"/>
              <a:t>01 juni 2021</a:t>
            </a:r>
          </a:p>
        </p:txBody>
      </p:sp>
      <p:sp>
        <p:nvSpPr>
          <p:cNvPr id="20" name="Footer Placeholder 19"/>
          <p:cNvSpPr>
            <a:spLocks noGrp="1"/>
          </p:cNvSpPr>
          <p:nvPr>
            <p:ph type="ftr" sz="quarter" idx="17"/>
          </p:nvPr>
        </p:nvSpPr>
        <p:spPr/>
        <p:txBody>
          <a:bodyPr/>
          <a:lstStyle/>
          <a:p>
            <a:endParaRPr lang="sv-SE"/>
          </a:p>
        </p:txBody>
      </p:sp>
      <p:sp>
        <p:nvSpPr>
          <p:cNvPr id="21" name="Slide Number Placeholder 20"/>
          <p:cNvSpPr>
            <a:spLocks noGrp="1"/>
          </p:cNvSpPr>
          <p:nvPr>
            <p:ph type="sldNum" sz="quarter" idx="18"/>
          </p:nvPr>
        </p:nvSpPr>
        <p:spPr/>
        <p:txBody>
          <a:bodyPr/>
          <a:lstStyle/>
          <a:p>
            <a:pPr algn="l"/>
            <a:fld id="{FF0A07D5-82FF-48F1-8DEB-0B2470916748}" type="slidenum">
              <a:rPr lang="sv-SE" smtClean="0"/>
              <a:pPr algn="l"/>
              <a:t>‹#›</a:t>
            </a:fld>
            <a:endParaRPr lang="sv-SE"/>
          </a:p>
        </p:txBody>
      </p:sp>
      <p:sp>
        <p:nvSpPr>
          <p:cNvPr id="3" name="Title 2"/>
          <p:cNvSpPr>
            <a:spLocks noGrp="1"/>
          </p:cNvSpPr>
          <p:nvPr>
            <p:ph type="title" hasCustomPrompt="1"/>
          </p:nvPr>
        </p:nvSpPr>
        <p:spPr/>
        <p:txBody>
          <a:bodyPr/>
          <a:lstStyle>
            <a:lvl1pPr>
              <a:defRPr/>
            </a:lvl1pPr>
          </a:lstStyle>
          <a:p>
            <a:r>
              <a:rPr lang="sv-SE"/>
              <a:t>Click to add title</a:t>
            </a:r>
          </a:p>
        </p:txBody>
      </p:sp>
    </p:spTree>
    <p:extLst>
      <p:ext uri="{BB962C8B-B14F-4D97-AF65-F5344CB8AC3E}">
        <p14:creationId xmlns:p14="http://schemas.microsoft.com/office/powerpoint/2010/main" val="452888332"/>
      </p:ext>
    </p:extLst>
  </p:cSld>
  <p:clrMapOvr>
    <a:masterClrMapping/>
  </p:clrMapOvr>
  <p:hf hdr="0" dt="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box (cyan/dark) and Image">
    <p:spTree>
      <p:nvGrpSpPr>
        <p:cNvPr id="1" name=""/>
        <p:cNvGrpSpPr/>
        <p:nvPr/>
      </p:nvGrpSpPr>
      <p:grpSpPr>
        <a:xfrm>
          <a:off x="0" y="0"/>
          <a:ext cx="0" cy="0"/>
          <a:chOff x="0" y="0"/>
          <a:chExt cx="0" cy="0"/>
        </a:xfrm>
      </p:grpSpPr>
      <p:grpSp>
        <p:nvGrpSpPr>
          <p:cNvPr id="15" name="Group 14"/>
          <p:cNvGrpSpPr/>
          <p:nvPr userDrawn="1"/>
        </p:nvGrpSpPr>
        <p:grpSpPr>
          <a:xfrm>
            <a:off x="623887" y="1481993"/>
            <a:ext cx="3547589" cy="4610832"/>
            <a:chOff x="623887" y="1481993"/>
            <a:chExt cx="3547589" cy="4610832"/>
          </a:xfrm>
        </p:grpSpPr>
        <p:sp>
          <p:nvSpPr>
            <p:cNvPr id="13" name="Rectangle 12"/>
            <p:cNvSpPr/>
            <p:nvPr userDrawn="1"/>
          </p:nvSpPr>
          <p:spPr>
            <a:xfrm>
              <a:off x="623887" y="2013626"/>
              <a:ext cx="3547589" cy="407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23888" y="1481993"/>
              <a:ext cx="3546000" cy="5316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12"/>
          <p:cNvSpPr>
            <a:spLocks noGrp="1"/>
          </p:cNvSpPr>
          <p:nvPr>
            <p:ph type="body" sz="quarter" idx="13" hasCustomPrompt="1"/>
          </p:nvPr>
        </p:nvSpPr>
        <p:spPr>
          <a:xfrm>
            <a:off x="803275" y="1591537"/>
            <a:ext cx="3240000" cy="312544"/>
          </a:xfrm>
        </p:spPr>
        <p:txBody>
          <a:bodyPr anchor="b">
            <a:noAutofit/>
          </a:bodyPr>
          <a:lstStyle>
            <a:lvl1pPr marL="0" indent="0">
              <a:spcBef>
                <a:spcPts val="0"/>
              </a:spcBef>
              <a:buNone/>
              <a:defRPr sz="2000" b="1">
                <a:solidFill>
                  <a:schemeClr val="bg1"/>
                </a:solidFill>
              </a:defRPr>
            </a:lvl1pPr>
          </a:lstStyle>
          <a:p>
            <a:pPr lvl="0"/>
            <a:r>
              <a:rPr lang="sv-SE"/>
              <a:t>Click to add title</a:t>
            </a:r>
          </a:p>
        </p:txBody>
      </p:sp>
      <p:sp>
        <p:nvSpPr>
          <p:cNvPr id="12" name="Text Placeholder 10"/>
          <p:cNvSpPr>
            <a:spLocks noGrp="1"/>
          </p:cNvSpPr>
          <p:nvPr>
            <p:ph type="body" sz="quarter" idx="14" hasCustomPrompt="1"/>
          </p:nvPr>
        </p:nvSpPr>
        <p:spPr>
          <a:xfrm>
            <a:off x="803275" y="2197876"/>
            <a:ext cx="3146155" cy="3660131"/>
          </a:xfrm>
        </p:spPr>
        <p:txBody>
          <a:bodyPr>
            <a:normAutofit/>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7" name="Picture Placeholder 16"/>
          <p:cNvSpPr>
            <a:spLocks noGrp="1"/>
          </p:cNvSpPr>
          <p:nvPr>
            <p:ph type="pic" sz="quarter" idx="15"/>
          </p:nvPr>
        </p:nvSpPr>
        <p:spPr>
          <a:xfrm>
            <a:off x="4329113" y="1484313"/>
            <a:ext cx="7239000" cy="4608512"/>
          </a:xfrm>
          <a:solidFill>
            <a:schemeClr val="bg2"/>
          </a:solidFill>
        </p:spPr>
        <p:txBody>
          <a:bodyPr anchor="ctr"/>
          <a:lstStyle>
            <a:lvl1pPr marL="0" indent="0" algn="ctr">
              <a:buNone/>
              <a:defRPr/>
            </a:lvl1pPr>
          </a:lstStyle>
          <a:p>
            <a:r>
              <a:rPr lang="sv-SE"/>
              <a:t>Klicka på ikonen för att lägga till en bild</a:t>
            </a:r>
          </a:p>
        </p:txBody>
      </p:sp>
      <p:sp>
        <p:nvSpPr>
          <p:cNvPr id="9" name="Date Placeholder 8"/>
          <p:cNvSpPr>
            <a:spLocks noGrp="1"/>
          </p:cNvSpPr>
          <p:nvPr>
            <p:ph type="dt" sz="half" idx="16"/>
          </p:nvPr>
        </p:nvSpPr>
        <p:spPr/>
        <p:txBody>
          <a:bodyPr/>
          <a:lstStyle/>
          <a:p>
            <a:r>
              <a:rPr lang="sv-SE"/>
              <a:t>01 juni 2021</a:t>
            </a:r>
          </a:p>
        </p:txBody>
      </p:sp>
      <p:sp>
        <p:nvSpPr>
          <p:cNvPr id="10" name="Footer Placeholder 9"/>
          <p:cNvSpPr>
            <a:spLocks noGrp="1"/>
          </p:cNvSpPr>
          <p:nvPr>
            <p:ph type="ftr" sz="quarter" idx="17"/>
          </p:nvPr>
        </p:nvSpPr>
        <p:spPr/>
        <p:txBody>
          <a:bodyPr/>
          <a:lstStyle/>
          <a:p>
            <a:endParaRPr lang="sv-SE"/>
          </a:p>
        </p:txBody>
      </p:sp>
      <p:sp>
        <p:nvSpPr>
          <p:cNvPr id="11" name="Slide Number Placeholder 10"/>
          <p:cNvSpPr>
            <a:spLocks noGrp="1"/>
          </p:cNvSpPr>
          <p:nvPr>
            <p:ph type="sldNum" sz="quarter" idx="18"/>
          </p:nvPr>
        </p:nvSpPr>
        <p:spPr/>
        <p:txBody>
          <a:bodyPr/>
          <a:lstStyle/>
          <a:p>
            <a:pPr algn="l"/>
            <a:fld id="{FF0A07D5-82FF-48F1-8DEB-0B2470916748}" type="slidenum">
              <a:rPr lang="sv-SE" smtClean="0"/>
              <a:pPr algn="l"/>
              <a:t>‹#›</a:t>
            </a:fld>
            <a:endParaRPr lang="sv-SE"/>
          </a:p>
        </p:txBody>
      </p:sp>
      <p:sp>
        <p:nvSpPr>
          <p:cNvPr id="3" name="Title 2"/>
          <p:cNvSpPr>
            <a:spLocks noGrp="1"/>
          </p:cNvSpPr>
          <p:nvPr>
            <p:ph type="title" hasCustomPrompt="1"/>
          </p:nvPr>
        </p:nvSpPr>
        <p:spPr/>
        <p:txBody>
          <a:bodyPr/>
          <a:lstStyle/>
          <a:p>
            <a:r>
              <a:rPr lang="sv-SE"/>
              <a:t>Click to add title</a:t>
            </a:r>
          </a:p>
        </p:txBody>
      </p:sp>
    </p:spTree>
    <p:extLst>
      <p:ext uri="{BB962C8B-B14F-4D97-AF65-F5344CB8AC3E}">
        <p14:creationId xmlns:p14="http://schemas.microsoft.com/office/powerpoint/2010/main" val="1872859037"/>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Large text">
    <p:bg>
      <p:bgPr>
        <a:solidFill>
          <a:schemeClr val="accent2"/>
        </a:solidFill>
        <a:effectLst/>
      </p:bgPr>
    </p:bg>
    <p:spTree>
      <p:nvGrpSpPr>
        <p:cNvPr id="1" name=""/>
        <p:cNvGrpSpPr/>
        <p:nvPr/>
      </p:nvGrpSpPr>
      <p:grpSpPr>
        <a:xfrm>
          <a:off x="0" y="0"/>
          <a:ext cx="0" cy="0"/>
          <a:chOff x="0" y="0"/>
          <a:chExt cx="0" cy="0"/>
        </a:xfrm>
      </p:grpSpPr>
      <p:sp>
        <p:nvSpPr>
          <p:cNvPr id="9" name="Picture Placeholder 16"/>
          <p:cNvSpPr>
            <a:spLocks noGrp="1"/>
          </p:cNvSpPr>
          <p:nvPr>
            <p:ph type="pic" sz="quarter" idx="15"/>
          </p:nvPr>
        </p:nvSpPr>
        <p:spPr>
          <a:xfrm>
            <a:off x="0" y="0"/>
            <a:ext cx="6082211" cy="6357600"/>
          </a:xfrm>
          <a:solidFill>
            <a:schemeClr val="bg2"/>
          </a:solidFill>
        </p:spPr>
        <p:txBody>
          <a:bodyPr anchor="ctr"/>
          <a:lstStyle>
            <a:lvl1pPr marL="0" indent="0" algn="ctr">
              <a:buNone/>
              <a:defRPr/>
            </a:lvl1pPr>
          </a:lstStyle>
          <a:p>
            <a:r>
              <a:rPr lang="sv-SE"/>
              <a:t>Klicka på ikonen för att lägga till en bild</a:t>
            </a:r>
          </a:p>
        </p:txBody>
      </p:sp>
      <p:sp>
        <p:nvSpPr>
          <p:cNvPr id="2" name="Title 1"/>
          <p:cNvSpPr>
            <a:spLocks noGrp="1"/>
          </p:cNvSpPr>
          <p:nvPr>
            <p:ph type="title" hasCustomPrompt="1"/>
          </p:nvPr>
        </p:nvSpPr>
        <p:spPr>
          <a:xfrm>
            <a:off x="6929069" y="333375"/>
            <a:ext cx="4459657" cy="935038"/>
          </a:xfrm>
        </p:spPr>
        <p:txBody>
          <a:bodyPr/>
          <a:lstStyle>
            <a:lvl1pPr>
              <a:defRPr sz="2400" b="0" baseline="0">
                <a:solidFill>
                  <a:schemeClr val="tx2"/>
                </a:solidFill>
              </a:defRPr>
            </a:lvl1pPr>
          </a:lstStyle>
          <a:p>
            <a:r>
              <a:rPr lang="sv-SE"/>
              <a:t>Add label/title (optional)</a:t>
            </a:r>
          </a:p>
        </p:txBody>
      </p:sp>
      <p:sp>
        <p:nvSpPr>
          <p:cNvPr id="11" name="Subtitle 2"/>
          <p:cNvSpPr>
            <a:spLocks noGrp="1"/>
          </p:cNvSpPr>
          <p:nvPr>
            <p:ph type="subTitle" idx="16" hasCustomPrompt="1"/>
          </p:nvPr>
        </p:nvSpPr>
        <p:spPr>
          <a:xfrm>
            <a:off x="6929069" y="1845987"/>
            <a:ext cx="4459655" cy="3166026"/>
          </a:xfrm>
        </p:spPr>
        <p:txBody>
          <a:bodyPr anchor="ctr">
            <a:noAutofit/>
          </a:bodyPr>
          <a:lstStyle>
            <a:lvl1pPr marL="0" marR="0" indent="0" algn="l" defTabSz="914400" rtl="0" eaLnBrk="1" fontAlgn="auto" latinLnBrk="0" hangingPunct="1">
              <a:lnSpc>
                <a:spcPct val="90000"/>
              </a:lnSpc>
              <a:spcBef>
                <a:spcPts val="1400"/>
              </a:spcBef>
              <a:spcAft>
                <a:spcPts val="0"/>
              </a:spcAft>
              <a:buClr>
                <a:schemeClr val="accent2"/>
              </a:buClr>
              <a:buSzTx/>
              <a:buFont typeface="Arial" panose="020B0604020202020204" pitchFamily="34" charset="0"/>
              <a:buNone/>
              <a:tabLst/>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Click to add text</a:t>
            </a:r>
          </a:p>
        </p:txBody>
      </p:sp>
      <p:sp>
        <p:nvSpPr>
          <p:cNvPr id="3" name="Date Placeholder 2"/>
          <p:cNvSpPr>
            <a:spLocks noGrp="1"/>
          </p:cNvSpPr>
          <p:nvPr>
            <p:ph type="dt" sz="half" idx="17"/>
          </p:nvPr>
        </p:nvSpPr>
        <p:spPr/>
        <p:txBody>
          <a:bodyPr/>
          <a:lstStyle/>
          <a:p>
            <a:r>
              <a:rPr lang="sv-SE"/>
              <a:t>01 juni 2021</a:t>
            </a:r>
          </a:p>
        </p:txBody>
      </p:sp>
      <p:sp>
        <p:nvSpPr>
          <p:cNvPr id="7" name="Footer Placeholder 6"/>
          <p:cNvSpPr>
            <a:spLocks noGrp="1"/>
          </p:cNvSpPr>
          <p:nvPr>
            <p:ph type="ftr" sz="quarter" idx="18"/>
          </p:nvPr>
        </p:nvSpPr>
        <p:spPr/>
        <p:txBody>
          <a:bodyPr/>
          <a:lstStyle/>
          <a:p>
            <a:endParaRPr lang="sv-SE"/>
          </a:p>
        </p:txBody>
      </p:sp>
      <p:sp>
        <p:nvSpPr>
          <p:cNvPr id="8" name="Slide Number Placeholder 7"/>
          <p:cNvSpPr>
            <a:spLocks noGrp="1"/>
          </p:cNvSpPr>
          <p:nvPr>
            <p:ph type="sldNum" sz="quarter" idx="19"/>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4053308824"/>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Image">
    <p:bg>
      <p:bgPr>
        <a:solidFill>
          <a:schemeClr val="accent2"/>
        </a:solidFill>
        <a:effectLst/>
      </p:bgPr>
    </p:bg>
    <p:spTree>
      <p:nvGrpSpPr>
        <p:cNvPr id="1" name=""/>
        <p:cNvGrpSpPr/>
        <p:nvPr/>
      </p:nvGrpSpPr>
      <p:grpSpPr>
        <a:xfrm>
          <a:off x="0" y="0"/>
          <a:ext cx="0" cy="0"/>
          <a:chOff x="0" y="0"/>
          <a:chExt cx="0" cy="0"/>
        </a:xfrm>
      </p:grpSpPr>
      <p:sp>
        <p:nvSpPr>
          <p:cNvPr id="9" name="Picture Placeholder 16"/>
          <p:cNvSpPr>
            <a:spLocks noGrp="1"/>
          </p:cNvSpPr>
          <p:nvPr>
            <p:ph type="pic" sz="quarter" idx="15"/>
          </p:nvPr>
        </p:nvSpPr>
        <p:spPr>
          <a:xfrm>
            <a:off x="0" y="0"/>
            <a:ext cx="12192000" cy="6357600"/>
          </a:xfrm>
          <a:solidFill>
            <a:schemeClr val="bg2"/>
          </a:solidFill>
        </p:spPr>
        <p:txBody>
          <a:bodyPr anchor="ctr"/>
          <a:lstStyle>
            <a:lvl1pPr marL="0" indent="0" algn="ctr">
              <a:buNone/>
              <a:defRPr/>
            </a:lvl1pPr>
          </a:lstStyle>
          <a:p>
            <a:r>
              <a:rPr lang="sv-SE"/>
              <a:t>Klicka på ikonen för att lägga till en bild</a:t>
            </a:r>
          </a:p>
        </p:txBody>
      </p:sp>
      <p:sp>
        <p:nvSpPr>
          <p:cNvPr id="2" name="Date Placeholder 1"/>
          <p:cNvSpPr>
            <a:spLocks noGrp="1"/>
          </p:cNvSpPr>
          <p:nvPr>
            <p:ph type="dt" sz="half" idx="16"/>
          </p:nvPr>
        </p:nvSpPr>
        <p:spPr/>
        <p:txBody>
          <a:bodyPr/>
          <a:lstStyle/>
          <a:p>
            <a:r>
              <a:rPr lang="sv-SE"/>
              <a:t>01 juni 2021</a:t>
            </a:r>
          </a:p>
        </p:txBody>
      </p:sp>
      <p:sp>
        <p:nvSpPr>
          <p:cNvPr id="3" name="Footer Placeholder 2"/>
          <p:cNvSpPr>
            <a:spLocks noGrp="1"/>
          </p:cNvSpPr>
          <p:nvPr>
            <p:ph type="ftr" sz="quarter" idx="17"/>
          </p:nvPr>
        </p:nvSpPr>
        <p:spPr/>
        <p:txBody>
          <a:bodyPr/>
          <a:lstStyle/>
          <a:p>
            <a:endParaRPr lang="sv-SE"/>
          </a:p>
        </p:txBody>
      </p:sp>
      <p:sp>
        <p:nvSpPr>
          <p:cNvPr id="8" name="Slide Number Placeholder 7"/>
          <p:cNvSpPr>
            <a:spLocks noGrp="1"/>
          </p:cNvSpPr>
          <p:nvPr>
            <p:ph type="sldNum" sz="quarter" idx="18"/>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3666913427"/>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Image (with text circle)">
    <p:bg>
      <p:bgPr>
        <a:solidFill>
          <a:schemeClr val="accent2"/>
        </a:solidFill>
        <a:effectLst/>
      </p:bgPr>
    </p:bg>
    <p:spTree>
      <p:nvGrpSpPr>
        <p:cNvPr id="1" name=""/>
        <p:cNvGrpSpPr/>
        <p:nvPr/>
      </p:nvGrpSpPr>
      <p:grpSpPr>
        <a:xfrm>
          <a:off x="0" y="0"/>
          <a:ext cx="0" cy="0"/>
          <a:chOff x="0" y="0"/>
          <a:chExt cx="0" cy="0"/>
        </a:xfrm>
      </p:grpSpPr>
      <p:sp>
        <p:nvSpPr>
          <p:cNvPr id="9" name="Picture Placeholder 16"/>
          <p:cNvSpPr>
            <a:spLocks noGrp="1"/>
          </p:cNvSpPr>
          <p:nvPr>
            <p:ph type="pic" sz="quarter" idx="15"/>
          </p:nvPr>
        </p:nvSpPr>
        <p:spPr>
          <a:xfrm>
            <a:off x="0" y="0"/>
            <a:ext cx="12192000" cy="6357600"/>
          </a:xfrm>
          <a:solidFill>
            <a:schemeClr val="bg2"/>
          </a:solidFill>
        </p:spPr>
        <p:txBody>
          <a:bodyPr anchor="ctr"/>
          <a:lstStyle>
            <a:lvl1pPr marL="0" indent="0" algn="ctr">
              <a:buNone/>
              <a:defRPr/>
            </a:lvl1pPr>
          </a:lstStyle>
          <a:p>
            <a:r>
              <a:rPr lang="sv-SE"/>
              <a:t>Klicka på ikonen för att lägga till en bild</a:t>
            </a:r>
          </a:p>
        </p:txBody>
      </p:sp>
      <p:sp>
        <p:nvSpPr>
          <p:cNvPr id="10" name="Text Placeholder 12"/>
          <p:cNvSpPr>
            <a:spLocks noGrp="1"/>
          </p:cNvSpPr>
          <p:nvPr>
            <p:ph type="body" sz="quarter" idx="13" hasCustomPrompt="1"/>
          </p:nvPr>
        </p:nvSpPr>
        <p:spPr>
          <a:xfrm>
            <a:off x="9153052" y="1792587"/>
            <a:ext cx="2695324" cy="2695324"/>
          </a:xfrm>
          <a:prstGeom prst="ellipse">
            <a:avLst/>
          </a:prstGeom>
          <a:solidFill>
            <a:schemeClr val="accent1"/>
          </a:solidFill>
        </p:spPr>
        <p:txBody>
          <a:bodyPr lIns="72000" tIns="72000" rIns="72000" bIns="72000" anchor="ctr">
            <a:normAutofit/>
          </a:bodyPr>
          <a:lstStyle>
            <a:lvl1pPr marL="0" indent="0" algn="ctr">
              <a:spcBef>
                <a:spcPts val="0"/>
              </a:spcBef>
              <a:buNone/>
              <a:defRPr sz="2000" b="1">
                <a:solidFill>
                  <a:schemeClr val="bg1"/>
                </a:solidFill>
              </a:defRPr>
            </a:lvl1pPr>
          </a:lstStyle>
          <a:p>
            <a:pPr lvl="0"/>
            <a:r>
              <a:rPr lang="sv-SE"/>
              <a:t>Click to add text</a:t>
            </a:r>
          </a:p>
        </p:txBody>
      </p:sp>
      <p:sp>
        <p:nvSpPr>
          <p:cNvPr id="8" name="Date Placeholder 7"/>
          <p:cNvSpPr>
            <a:spLocks noGrp="1"/>
          </p:cNvSpPr>
          <p:nvPr>
            <p:ph type="dt" sz="half" idx="16"/>
          </p:nvPr>
        </p:nvSpPr>
        <p:spPr/>
        <p:txBody>
          <a:bodyPr/>
          <a:lstStyle/>
          <a:p>
            <a:r>
              <a:rPr lang="sv-SE"/>
              <a:t>01 juni 2021</a:t>
            </a:r>
          </a:p>
        </p:txBody>
      </p:sp>
      <p:sp>
        <p:nvSpPr>
          <p:cNvPr id="12" name="Footer Placeholder 11"/>
          <p:cNvSpPr>
            <a:spLocks noGrp="1"/>
          </p:cNvSpPr>
          <p:nvPr>
            <p:ph type="ftr" sz="quarter" idx="17"/>
          </p:nvPr>
        </p:nvSpPr>
        <p:spPr/>
        <p:txBody>
          <a:bodyPr/>
          <a:lstStyle/>
          <a:p>
            <a:endParaRPr lang="sv-SE"/>
          </a:p>
        </p:txBody>
      </p:sp>
      <p:sp>
        <p:nvSpPr>
          <p:cNvPr id="13" name="Slide Number Placeholder 12"/>
          <p:cNvSpPr>
            <a:spLocks noGrp="1"/>
          </p:cNvSpPr>
          <p:nvPr>
            <p:ph type="sldNum" sz="quarter" idx="18"/>
          </p:nvPr>
        </p:nvSpPr>
        <p:spPr/>
        <p:txBody>
          <a:bodyPr/>
          <a:lstStyle/>
          <a:p>
            <a:pPr algn="l"/>
            <a:fld id="{FF0A07D5-82FF-48F1-8DEB-0B2470916748}" type="slidenum">
              <a:rPr lang="sv-SE" smtClean="0"/>
              <a:pPr algn="l"/>
              <a:t>‹#›</a:t>
            </a:fld>
            <a:endParaRPr lang="sv-SE"/>
          </a:p>
        </p:txBody>
      </p:sp>
      <p:sp>
        <p:nvSpPr>
          <p:cNvPr id="2" name="Title 1"/>
          <p:cNvSpPr>
            <a:spLocks noGrp="1"/>
          </p:cNvSpPr>
          <p:nvPr>
            <p:ph type="title" hasCustomPrompt="1"/>
          </p:nvPr>
        </p:nvSpPr>
        <p:spPr/>
        <p:txBody>
          <a:bodyPr/>
          <a:lstStyle/>
          <a:p>
            <a:r>
              <a:rPr lang="sv-SE"/>
              <a:t>Click to add title</a:t>
            </a:r>
          </a:p>
        </p:txBody>
      </p:sp>
    </p:spTree>
    <p:extLst>
      <p:ext uri="{BB962C8B-B14F-4D97-AF65-F5344CB8AC3E}">
        <p14:creationId xmlns:p14="http://schemas.microsoft.com/office/powerpoint/2010/main" val="3591411203"/>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Image (with three text boxes)">
    <p:bg>
      <p:bgPr>
        <a:solidFill>
          <a:schemeClr val="accent2"/>
        </a:solidFill>
        <a:effectLst/>
      </p:bgPr>
    </p:bg>
    <p:spTree>
      <p:nvGrpSpPr>
        <p:cNvPr id="1" name=""/>
        <p:cNvGrpSpPr/>
        <p:nvPr/>
      </p:nvGrpSpPr>
      <p:grpSpPr>
        <a:xfrm>
          <a:off x="0" y="0"/>
          <a:ext cx="0" cy="0"/>
          <a:chOff x="0" y="0"/>
          <a:chExt cx="0" cy="0"/>
        </a:xfrm>
      </p:grpSpPr>
      <p:sp>
        <p:nvSpPr>
          <p:cNvPr id="9" name="Picture Placeholder 16"/>
          <p:cNvSpPr>
            <a:spLocks noGrp="1"/>
          </p:cNvSpPr>
          <p:nvPr>
            <p:ph type="pic" sz="quarter" idx="15" hasCustomPrompt="1"/>
          </p:nvPr>
        </p:nvSpPr>
        <p:spPr>
          <a:xfrm>
            <a:off x="0" y="0"/>
            <a:ext cx="12192000" cy="6357600"/>
          </a:xfrm>
          <a:solidFill>
            <a:schemeClr val="bg2"/>
          </a:solidFill>
        </p:spPr>
        <p:txBody>
          <a:bodyPr tIns="0" bIns="360000" anchor="b">
            <a:normAutofit/>
          </a:bodyPr>
          <a:lstStyle>
            <a:lvl1pPr marL="0" indent="0" algn="ctr">
              <a:buNone/>
              <a:defRPr sz="1400" baseline="0"/>
            </a:lvl1pPr>
          </a:lstStyle>
          <a:p>
            <a:r>
              <a:rPr lang="sv-SE"/>
              <a:t>Drag and drop to add a picture or use the Image gallery at the LKAB ribbon</a:t>
            </a:r>
          </a:p>
        </p:txBody>
      </p:sp>
      <p:sp>
        <p:nvSpPr>
          <p:cNvPr id="10" name="Text Placeholder 12"/>
          <p:cNvSpPr>
            <a:spLocks noGrp="1"/>
          </p:cNvSpPr>
          <p:nvPr>
            <p:ph type="body" sz="quarter" idx="13" hasCustomPrompt="1"/>
          </p:nvPr>
        </p:nvSpPr>
        <p:spPr>
          <a:xfrm>
            <a:off x="1575301" y="1855788"/>
            <a:ext cx="2695324" cy="2695324"/>
          </a:xfrm>
          <a:prstGeom prst="rect">
            <a:avLst/>
          </a:prstGeom>
          <a:solidFill>
            <a:schemeClr val="accent1"/>
          </a:solidFill>
        </p:spPr>
        <p:txBody>
          <a:bodyPr lIns="288000" tIns="72000" rIns="144000" bIns="72000" anchor="ctr">
            <a:normAutofit/>
          </a:bodyPr>
          <a:lstStyle>
            <a:lvl1pPr marL="0" indent="0" algn="l">
              <a:spcBef>
                <a:spcPts val="0"/>
              </a:spcBef>
              <a:buNone/>
              <a:defRPr sz="2000" b="1">
                <a:solidFill>
                  <a:schemeClr val="bg1"/>
                </a:solidFill>
              </a:defRPr>
            </a:lvl1pPr>
          </a:lstStyle>
          <a:p>
            <a:pPr lvl="0"/>
            <a:r>
              <a:rPr lang="sv-SE"/>
              <a:t>Click to add text</a:t>
            </a:r>
          </a:p>
        </p:txBody>
      </p:sp>
      <p:sp>
        <p:nvSpPr>
          <p:cNvPr id="11" name="Text Placeholder 12"/>
          <p:cNvSpPr>
            <a:spLocks noGrp="1"/>
          </p:cNvSpPr>
          <p:nvPr>
            <p:ph type="body" sz="quarter" idx="16" hasCustomPrompt="1"/>
          </p:nvPr>
        </p:nvSpPr>
        <p:spPr>
          <a:xfrm>
            <a:off x="4798755" y="1855788"/>
            <a:ext cx="2695324" cy="2695324"/>
          </a:xfrm>
          <a:prstGeom prst="rect">
            <a:avLst/>
          </a:prstGeom>
          <a:solidFill>
            <a:schemeClr val="accent1"/>
          </a:solidFill>
        </p:spPr>
        <p:txBody>
          <a:bodyPr lIns="288000" tIns="72000" rIns="144000" bIns="72000" anchor="ctr">
            <a:normAutofit/>
          </a:bodyPr>
          <a:lstStyle>
            <a:lvl1pPr marL="0" indent="0" algn="l">
              <a:spcBef>
                <a:spcPts val="0"/>
              </a:spcBef>
              <a:buNone/>
              <a:defRPr sz="2000" b="1">
                <a:solidFill>
                  <a:schemeClr val="bg1"/>
                </a:solidFill>
              </a:defRPr>
            </a:lvl1pPr>
          </a:lstStyle>
          <a:p>
            <a:pPr lvl="0"/>
            <a:r>
              <a:rPr lang="sv-SE"/>
              <a:t>Click to add text</a:t>
            </a:r>
          </a:p>
        </p:txBody>
      </p:sp>
      <p:sp>
        <p:nvSpPr>
          <p:cNvPr id="12" name="Text Placeholder 12"/>
          <p:cNvSpPr>
            <a:spLocks noGrp="1"/>
          </p:cNvSpPr>
          <p:nvPr>
            <p:ph type="body" sz="quarter" idx="17" hasCustomPrompt="1"/>
          </p:nvPr>
        </p:nvSpPr>
        <p:spPr>
          <a:xfrm>
            <a:off x="8022210" y="1855788"/>
            <a:ext cx="2695324" cy="2695324"/>
          </a:xfrm>
          <a:prstGeom prst="rect">
            <a:avLst/>
          </a:prstGeom>
          <a:solidFill>
            <a:schemeClr val="accent1"/>
          </a:solidFill>
        </p:spPr>
        <p:txBody>
          <a:bodyPr lIns="288000" tIns="72000" rIns="144000" bIns="72000" anchor="ctr">
            <a:normAutofit/>
          </a:bodyPr>
          <a:lstStyle>
            <a:lvl1pPr marL="0" indent="0" algn="l">
              <a:spcBef>
                <a:spcPts val="0"/>
              </a:spcBef>
              <a:buNone/>
              <a:defRPr sz="2000" b="1">
                <a:solidFill>
                  <a:schemeClr val="bg1"/>
                </a:solidFill>
              </a:defRPr>
            </a:lvl1pPr>
          </a:lstStyle>
          <a:p>
            <a:pPr lvl="0"/>
            <a:r>
              <a:rPr lang="sv-SE"/>
              <a:t>Click to add text</a:t>
            </a:r>
          </a:p>
        </p:txBody>
      </p:sp>
      <p:sp>
        <p:nvSpPr>
          <p:cNvPr id="3" name="Date Placeholder 2"/>
          <p:cNvSpPr>
            <a:spLocks noGrp="1"/>
          </p:cNvSpPr>
          <p:nvPr>
            <p:ph type="dt" sz="half" idx="18"/>
          </p:nvPr>
        </p:nvSpPr>
        <p:spPr/>
        <p:txBody>
          <a:bodyPr/>
          <a:lstStyle/>
          <a:p>
            <a:r>
              <a:rPr lang="sv-SE"/>
              <a:t>01 juni 2021</a:t>
            </a:r>
          </a:p>
        </p:txBody>
      </p:sp>
      <p:sp>
        <p:nvSpPr>
          <p:cNvPr id="8" name="Footer Placeholder 7"/>
          <p:cNvSpPr>
            <a:spLocks noGrp="1"/>
          </p:cNvSpPr>
          <p:nvPr>
            <p:ph type="ftr" sz="quarter" idx="19"/>
          </p:nvPr>
        </p:nvSpPr>
        <p:spPr/>
        <p:txBody>
          <a:bodyPr/>
          <a:lstStyle/>
          <a:p>
            <a:endParaRPr lang="sv-SE"/>
          </a:p>
        </p:txBody>
      </p:sp>
      <p:sp>
        <p:nvSpPr>
          <p:cNvPr id="13" name="Slide Number Placeholder 12"/>
          <p:cNvSpPr>
            <a:spLocks noGrp="1"/>
          </p:cNvSpPr>
          <p:nvPr>
            <p:ph type="sldNum" sz="quarter" idx="20"/>
          </p:nvPr>
        </p:nvSpPr>
        <p:spPr/>
        <p:txBody>
          <a:bodyPr/>
          <a:lstStyle/>
          <a:p>
            <a:pPr algn="l"/>
            <a:fld id="{FF0A07D5-82FF-48F1-8DEB-0B2470916748}" type="slidenum">
              <a:rPr lang="sv-SE" smtClean="0"/>
              <a:pPr algn="l"/>
              <a:t>‹#›</a:t>
            </a:fld>
            <a:endParaRPr lang="sv-SE"/>
          </a:p>
        </p:txBody>
      </p:sp>
      <p:sp>
        <p:nvSpPr>
          <p:cNvPr id="2" name="Title 1"/>
          <p:cNvSpPr>
            <a:spLocks noGrp="1"/>
          </p:cNvSpPr>
          <p:nvPr>
            <p:ph type="title" hasCustomPrompt="1"/>
          </p:nvPr>
        </p:nvSpPr>
        <p:spPr/>
        <p:txBody>
          <a:bodyPr/>
          <a:lstStyle/>
          <a:p>
            <a:r>
              <a:rPr lang="sv-SE"/>
              <a:t>Click to add title</a:t>
            </a:r>
          </a:p>
        </p:txBody>
      </p:sp>
    </p:spTree>
    <p:extLst>
      <p:ext uri="{BB962C8B-B14F-4D97-AF65-F5344CB8AC3E}">
        <p14:creationId xmlns:p14="http://schemas.microsoft.com/office/powerpoint/2010/main" val="3277665093"/>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296863"/>
            <a:ext cx="8713787" cy="971550"/>
          </a:xfrm>
        </p:spPr>
        <p:txBody>
          <a:bodyPr/>
          <a:lstStyle>
            <a:lvl1pPr>
              <a:defRPr sz="2400" b="0">
                <a:solidFill>
                  <a:schemeClr val="accent1"/>
                </a:solidFill>
              </a:defRPr>
            </a:lvl1pPr>
          </a:lstStyle>
          <a:p>
            <a:r>
              <a:rPr lang="sv-SE"/>
              <a:t>Add label/title (optional)</a:t>
            </a:r>
          </a:p>
        </p:txBody>
      </p:sp>
      <p:sp>
        <p:nvSpPr>
          <p:cNvPr id="11" name="Subtitle 2"/>
          <p:cNvSpPr>
            <a:spLocks noGrp="1"/>
          </p:cNvSpPr>
          <p:nvPr>
            <p:ph type="subTitle" idx="16" hasCustomPrompt="1"/>
          </p:nvPr>
        </p:nvSpPr>
        <p:spPr>
          <a:xfrm>
            <a:off x="803279" y="1845987"/>
            <a:ext cx="8713783" cy="3166026"/>
          </a:xfrm>
        </p:spPr>
        <p:txBody>
          <a:bodyPr anchor="ctr">
            <a:noAutofit/>
          </a:bodyPr>
          <a:lstStyle>
            <a:lvl1pPr marL="0" indent="0" algn="l">
              <a:buNone/>
              <a:defRPr sz="6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Add quote</a:t>
            </a:r>
          </a:p>
        </p:txBody>
      </p:sp>
      <p:sp>
        <p:nvSpPr>
          <p:cNvPr id="7" name="Date Placeholder 6"/>
          <p:cNvSpPr>
            <a:spLocks noGrp="1"/>
          </p:cNvSpPr>
          <p:nvPr>
            <p:ph type="dt" sz="half" idx="17"/>
          </p:nvPr>
        </p:nvSpPr>
        <p:spPr/>
        <p:txBody>
          <a:bodyPr/>
          <a:lstStyle/>
          <a:p>
            <a:r>
              <a:rPr lang="sv-SE"/>
              <a:t>01 juni 2021</a:t>
            </a:r>
          </a:p>
        </p:txBody>
      </p:sp>
      <p:sp>
        <p:nvSpPr>
          <p:cNvPr id="8" name="Footer Placeholder 7"/>
          <p:cNvSpPr>
            <a:spLocks noGrp="1"/>
          </p:cNvSpPr>
          <p:nvPr>
            <p:ph type="ftr" sz="quarter" idx="18"/>
          </p:nvPr>
        </p:nvSpPr>
        <p:spPr/>
        <p:txBody>
          <a:bodyPr/>
          <a:lstStyle/>
          <a:p>
            <a:endParaRPr lang="sv-SE"/>
          </a:p>
        </p:txBody>
      </p:sp>
      <p:sp>
        <p:nvSpPr>
          <p:cNvPr id="10" name="Slide Number Placeholder 9"/>
          <p:cNvSpPr>
            <a:spLocks noGrp="1"/>
          </p:cNvSpPr>
          <p:nvPr>
            <p:ph type="sldNum" sz="quarter" idx="19"/>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1211469074"/>
      </p:ext>
    </p:extLst>
  </p:cSld>
  <p:clrMapOvr>
    <a:masterClrMapping/>
  </p:clrMapOvr>
  <p:hf hdr="0" dt="0"/>
  <p:extLst>
    <p:ext uri="{DCECCB84-F9BA-43D5-87BE-67443E8EF086}">
      <p15:sldGuideLst xmlns:p15="http://schemas.microsoft.com/office/powerpoint/2012/main">
        <p15:guide id="1" pos="599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9" name="Rectangle 8"/>
          <p:cNvSpPr/>
          <p:nvPr userDrawn="1"/>
        </p:nvSpPr>
        <p:spPr>
          <a:xfrm>
            <a:off x="819" y="0"/>
            <a:ext cx="3233391" cy="6357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3767603" y="296863"/>
            <a:ext cx="7621121" cy="5795962"/>
          </a:xfrm>
        </p:spPr>
        <p:txBody>
          <a:bodyPr anchor="ctr">
            <a:normAutofit/>
          </a:bodyPr>
          <a:lstStyle>
            <a:lvl1pPr>
              <a:buClr>
                <a:schemeClr val="bg1"/>
              </a:buClr>
              <a:defRPr sz="2800">
                <a:solidFill>
                  <a:schemeClr val="accent1"/>
                </a:solidFill>
              </a:defRPr>
            </a:lvl1pPr>
            <a:lvl2pPr>
              <a:buClr>
                <a:schemeClr val="bg1"/>
              </a:buClr>
              <a:defRPr sz="2400">
                <a:solidFill>
                  <a:schemeClr val="accent1"/>
                </a:solidFill>
              </a:defRPr>
            </a:lvl2pPr>
            <a:lvl3pPr>
              <a:buClr>
                <a:schemeClr val="bg1"/>
              </a:buClr>
              <a:defRPr sz="2000">
                <a:solidFill>
                  <a:schemeClr val="accent1"/>
                </a:solidFill>
              </a:defRPr>
            </a:lvl3pPr>
            <a:lvl4pPr>
              <a:buClr>
                <a:schemeClr val="bg1"/>
              </a:buClr>
              <a:defRPr sz="1800">
                <a:solidFill>
                  <a:schemeClr val="accent1"/>
                </a:solidFill>
              </a:defRPr>
            </a:lvl4pPr>
            <a:lvl5pPr>
              <a:buClr>
                <a:schemeClr val="bg1"/>
              </a:buClr>
              <a:defRPr sz="1800">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TextBox 7"/>
          <p:cNvSpPr txBox="1"/>
          <p:nvPr userDrawn="1"/>
        </p:nvSpPr>
        <p:spPr>
          <a:xfrm>
            <a:off x="804400" y="2825704"/>
            <a:ext cx="1753685" cy="646331"/>
          </a:xfrm>
          <a:prstGeom prst="rect">
            <a:avLst/>
          </a:prstGeom>
          <a:noFill/>
        </p:spPr>
        <p:txBody>
          <a:bodyPr wrap="none" lIns="0" tIns="0" rIns="0" bIns="0" rtlCol="0">
            <a:spAutoFit/>
          </a:bodyPr>
          <a:lstStyle/>
          <a:p>
            <a:r>
              <a:rPr lang="sv-SE" sz="4200" b="1">
                <a:solidFill>
                  <a:schemeClr val="bg1"/>
                </a:solidFill>
              </a:rPr>
              <a:t>Agenda</a:t>
            </a:r>
          </a:p>
        </p:txBody>
      </p:sp>
      <p:sp>
        <p:nvSpPr>
          <p:cNvPr id="11" name="Date Placeholder 10"/>
          <p:cNvSpPr>
            <a:spLocks noGrp="1"/>
          </p:cNvSpPr>
          <p:nvPr>
            <p:ph type="dt" sz="half" idx="10"/>
          </p:nvPr>
        </p:nvSpPr>
        <p:spPr/>
        <p:txBody>
          <a:bodyPr/>
          <a:lstStyle/>
          <a:p>
            <a:r>
              <a:rPr lang="sv-SE"/>
              <a:t>01 juni 2021</a:t>
            </a:r>
          </a:p>
        </p:txBody>
      </p:sp>
      <p:sp>
        <p:nvSpPr>
          <p:cNvPr id="12" name="Footer Placeholder 11"/>
          <p:cNvSpPr>
            <a:spLocks noGrp="1"/>
          </p:cNvSpPr>
          <p:nvPr>
            <p:ph type="ftr" sz="quarter" idx="11"/>
          </p:nvPr>
        </p:nvSpPr>
        <p:spPr/>
        <p:txBody>
          <a:bodyPr/>
          <a:lstStyle/>
          <a:p>
            <a:endParaRPr lang="sv-SE"/>
          </a:p>
        </p:txBody>
      </p:sp>
      <p:sp>
        <p:nvSpPr>
          <p:cNvPr id="13" name="Slide Number Placeholder 12"/>
          <p:cNvSpPr>
            <a:spLocks noGrp="1"/>
          </p:cNvSpPr>
          <p:nvPr>
            <p:ph type="sldNum" sz="quarter" idx="12"/>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2351841108"/>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dark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296863"/>
            <a:ext cx="8713787" cy="971550"/>
          </a:xfrm>
        </p:spPr>
        <p:txBody>
          <a:bodyPr/>
          <a:lstStyle>
            <a:lvl1pPr>
              <a:defRPr sz="2400" b="0">
                <a:solidFill>
                  <a:schemeClr val="bg1"/>
                </a:solidFill>
              </a:defRPr>
            </a:lvl1pPr>
          </a:lstStyle>
          <a:p>
            <a:r>
              <a:rPr lang="sv-SE"/>
              <a:t>Add label/title (optional)</a:t>
            </a:r>
          </a:p>
        </p:txBody>
      </p:sp>
      <p:sp>
        <p:nvSpPr>
          <p:cNvPr id="11" name="Subtitle 2"/>
          <p:cNvSpPr>
            <a:spLocks noGrp="1"/>
          </p:cNvSpPr>
          <p:nvPr>
            <p:ph type="subTitle" idx="16" hasCustomPrompt="1"/>
          </p:nvPr>
        </p:nvSpPr>
        <p:spPr>
          <a:xfrm>
            <a:off x="803279" y="1845987"/>
            <a:ext cx="8713783" cy="3166026"/>
          </a:xfrm>
        </p:spPr>
        <p:txBody>
          <a:bodyPr anchor="ctr">
            <a:noAutofit/>
          </a:bodyPr>
          <a:lstStyle>
            <a:lvl1pPr marL="0" marR="0" indent="0" algn="l" defTabSz="914400" rtl="0" eaLnBrk="1" fontAlgn="auto" latinLnBrk="0" hangingPunct="1">
              <a:lnSpc>
                <a:spcPct val="90000"/>
              </a:lnSpc>
              <a:spcBef>
                <a:spcPts val="1400"/>
              </a:spcBef>
              <a:spcAft>
                <a:spcPts val="0"/>
              </a:spcAft>
              <a:buClr>
                <a:schemeClr val="accent2"/>
              </a:buClr>
              <a:buSzTx/>
              <a:buFont typeface="Arial" panose="020B0604020202020204" pitchFamily="34" charset="0"/>
              <a:buNone/>
              <a:tabLst/>
              <a:defRPr sz="6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Click to add quote</a:t>
            </a:r>
          </a:p>
        </p:txBody>
      </p:sp>
      <p:sp>
        <p:nvSpPr>
          <p:cNvPr id="7" name="Date Placeholder 6"/>
          <p:cNvSpPr>
            <a:spLocks noGrp="1"/>
          </p:cNvSpPr>
          <p:nvPr>
            <p:ph type="dt" sz="half" idx="17"/>
          </p:nvPr>
        </p:nvSpPr>
        <p:spPr/>
        <p:txBody>
          <a:bodyPr/>
          <a:lstStyle/>
          <a:p>
            <a:r>
              <a:rPr lang="sv-SE"/>
              <a:t>01 juni 2021</a:t>
            </a:r>
          </a:p>
        </p:txBody>
      </p:sp>
      <p:sp>
        <p:nvSpPr>
          <p:cNvPr id="8" name="Footer Placeholder 7"/>
          <p:cNvSpPr>
            <a:spLocks noGrp="1"/>
          </p:cNvSpPr>
          <p:nvPr>
            <p:ph type="ftr" sz="quarter" idx="18"/>
          </p:nvPr>
        </p:nvSpPr>
        <p:spPr/>
        <p:txBody>
          <a:bodyPr/>
          <a:lstStyle/>
          <a:p>
            <a:endParaRPr lang="sv-SE"/>
          </a:p>
        </p:txBody>
      </p:sp>
      <p:sp>
        <p:nvSpPr>
          <p:cNvPr id="9" name="Slide Number Placeholder 8"/>
          <p:cNvSpPr>
            <a:spLocks noGrp="1"/>
          </p:cNvSpPr>
          <p:nvPr>
            <p:ph type="sldNum" sz="quarter" idx="19"/>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1474165912"/>
      </p:ext>
    </p:extLst>
  </p:cSld>
  <p:clrMapOvr>
    <a:masterClrMapping/>
  </p:clrMapOvr>
  <p:hf hdr="0" dt="0"/>
  <p:extLst>
    <p:ext uri="{DCECCB84-F9BA-43D5-87BE-67443E8EF086}">
      <p15:sldGuideLst xmlns:p15="http://schemas.microsoft.com/office/powerpoint/2012/main">
        <p15:guide id="1" pos="599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cya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6" y="296863"/>
            <a:ext cx="8715600" cy="971550"/>
          </a:xfrm>
        </p:spPr>
        <p:txBody>
          <a:bodyPr/>
          <a:lstStyle>
            <a:lvl1pPr>
              <a:defRPr sz="2400" b="0">
                <a:solidFill>
                  <a:schemeClr val="accent1"/>
                </a:solidFill>
              </a:defRPr>
            </a:lvl1pPr>
          </a:lstStyle>
          <a:p>
            <a:r>
              <a:rPr lang="sv-SE"/>
              <a:t>Add label/title (optional)</a:t>
            </a:r>
          </a:p>
        </p:txBody>
      </p:sp>
      <p:sp>
        <p:nvSpPr>
          <p:cNvPr id="11" name="Subtitle 2"/>
          <p:cNvSpPr>
            <a:spLocks noGrp="1"/>
          </p:cNvSpPr>
          <p:nvPr>
            <p:ph type="subTitle" idx="16" hasCustomPrompt="1"/>
          </p:nvPr>
        </p:nvSpPr>
        <p:spPr>
          <a:xfrm>
            <a:off x="803278" y="1845987"/>
            <a:ext cx="8715600" cy="3166026"/>
          </a:xfrm>
        </p:spPr>
        <p:txBody>
          <a:bodyPr anchor="ctr">
            <a:noAutofit/>
          </a:bodyPr>
          <a:lstStyle>
            <a:lvl1pPr marL="0" indent="0" algn="l">
              <a:buNone/>
              <a:defRPr sz="6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Add quote</a:t>
            </a:r>
          </a:p>
        </p:txBody>
      </p:sp>
      <p:sp>
        <p:nvSpPr>
          <p:cNvPr id="7" name="Date Placeholder 6"/>
          <p:cNvSpPr>
            <a:spLocks noGrp="1"/>
          </p:cNvSpPr>
          <p:nvPr>
            <p:ph type="dt" sz="half" idx="17"/>
          </p:nvPr>
        </p:nvSpPr>
        <p:spPr/>
        <p:txBody>
          <a:bodyPr/>
          <a:lstStyle/>
          <a:p>
            <a:fld id="{887108E9-E9FC-400A-A991-1D23231516B8}" type="datetimeFigureOut">
              <a:rPr lang="sv-SE" smtClean="0"/>
              <a:pPr/>
              <a:t>2023-03-22</a:t>
            </a:fld>
            <a:endParaRPr lang="sv-SE"/>
          </a:p>
        </p:txBody>
      </p:sp>
      <p:sp>
        <p:nvSpPr>
          <p:cNvPr id="8" name="Footer Placeholder 7"/>
          <p:cNvSpPr>
            <a:spLocks noGrp="1"/>
          </p:cNvSpPr>
          <p:nvPr>
            <p:ph type="ftr" sz="quarter" idx="18"/>
          </p:nvPr>
        </p:nvSpPr>
        <p:spPr/>
        <p:txBody>
          <a:bodyPr/>
          <a:lstStyle/>
          <a:p>
            <a:endParaRPr lang="sv-SE"/>
          </a:p>
        </p:txBody>
      </p:sp>
      <p:sp>
        <p:nvSpPr>
          <p:cNvPr id="9" name="Slide Number Placeholder 8"/>
          <p:cNvSpPr>
            <a:spLocks noGrp="1"/>
          </p:cNvSpPr>
          <p:nvPr>
            <p:ph type="sldNum" sz="quarter" idx="19"/>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470571670"/>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6" y="296863"/>
            <a:ext cx="8715600" cy="971550"/>
          </a:xfrm>
        </p:spPr>
        <p:txBody>
          <a:bodyPr/>
          <a:lstStyle>
            <a:lvl1pPr>
              <a:defRPr sz="2400" b="0">
                <a:solidFill>
                  <a:schemeClr val="accent1"/>
                </a:solidFill>
              </a:defRPr>
            </a:lvl1pPr>
          </a:lstStyle>
          <a:p>
            <a:r>
              <a:rPr lang="sv-SE"/>
              <a:t>Add label/title (optional)</a:t>
            </a:r>
          </a:p>
        </p:txBody>
      </p:sp>
      <p:sp>
        <p:nvSpPr>
          <p:cNvPr id="11" name="Subtitle 2"/>
          <p:cNvSpPr>
            <a:spLocks noGrp="1"/>
          </p:cNvSpPr>
          <p:nvPr>
            <p:ph type="subTitle" idx="16" hasCustomPrompt="1"/>
          </p:nvPr>
        </p:nvSpPr>
        <p:spPr>
          <a:xfrm>
            <a:off x="803278" y="1845987"/>
            <a:ext cx="8715600" cy="3166026"/>
          </a:xfrm>
        </p:spPr>
        <p:txBody>
          <a:bodyPr anchor="ctr">
            <a:noAutofit/>
          </a:bodyPr>
          <a:lstStyle>
            <a:lvl1pPr marL="0" indent="0" algn="l">
              <a:buNone/>
              <a:defRPr sz="6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Add quote</a:t>
            </a:r>
          </a:p>
        </p:txBody>
      </p:sp>
      <p:sp>
        <p:nvSpPr>
          <p:cNvPr id="9" name="Date Placeholder 8"/>
          <p:cNvSpPr>
            <a:spLocks noGrp="1"/>
          </p:cNvSpPr>
          <p:nvPr>
            <p:ph type="dt" sz="half" idx="17"/>
          </p:nvPr>
        </p:nvSpPr>
        <p:spPr/>
        <p:txBody>
          <a:bodyPr/>
          <a:lstStyle/>
          <a:p>
            <a:fld id="{887108E9-E9FC-400A-A991-1D23231516B8}" type="datetimeFigureOut">
              <a:rPr lang="sv-SE" smtClean="0"/>
              <a:pPr/>
              <a:t>2023-03-22</a:t>
            </a:fld>
            <a:endParaRPr lang="sv-SE"/>
          </a:p>
        </p:txBody>
      </p:sp>
      <p:sp>
        <p:nvSpPr>
          <p:cNvPr id="10" name="Footer Placeholder 9"/>
          <p:cNvSpPr>
            <a:spLocks noGrp="1"/>
          </p:cNvSpPr>
          <p:nvPr>
            <p:ph type="ftr" sz="quarter" idx="18"/>
          </p:nvPr>
        </p:nvSpPr>
        <p:spPr/>
        <p:txBody>
          <a:bodyPr/>
          <a:lstStyle/>
          <a:p>
            <a:endParaRPr lang="sv-SE"/>
          </a:p>
        </p:txBody>
      </p:sp>
      <p:sp>
        <p:nvSpPr>
          <p:cNvPr id="12" name="Slide Number Placeholder 11"/>
          <p:cNvSpPr>
            <a:spLocks noGrp="1"/>
          </p:cNvSpPr>
          <p:nvPr>
            <p:ph type="sldNum" sz="quarter" idx="19"/>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208122450"/>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End Slide (with messa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3275" y="1844675"/>
            <a:ext cx="7990090" cy="2424817"/>
          </a:xfrm>
        </p:spPr>
        <p:txBody>
          <a:bodyPr anchor="b"/>
          <a:lstStyle>
            <a:lvl1pPr algn="l">
              <a:defRPr sz="5400">
                <a:solidFill>
                  <a:schemeClr val="bg1"/>
                </a:solidFill>
              </a:defRPr>
            </a:lvl1pPr>
          </a:lstStyle>
          <a:p>
            <a:r>
              <a:rPr lang="sv-SE"/>
              <a:t>Click to add title</a:t>
            </a:r>
          </a:p>
        </p:txBody>
      </p:sp>
      <p:sp>
        <p:nvSpPr>
          <p:cNvPr id="3" name="Subtitle 2"/>
          <p:cNvSpPr>
            <a:spLocks noGrp="1"/>
          </p:cNvSpPr>
          <p:nvPr>
            <p:ph type="subTitle" idx="1" hasCustomPrompt="1"/>
          </p:nvPr>
        </p:nvSpPr>
        <p:spPr>
          <a:xfrm>
            <a:off x="803275" y="4901452"/>
            <a:ext cx="7990090" cy="1191373"/>
          </a:xfrm>
        </p:spPr>
        <p:txBody>
          <a:bodyPr>
            <a:noAutofit/>
          </a:bodyPr>
          <a:lstStyle>
            <a:lvl1pPr marL="0" indent="0" algn="l">
              <a:spcBef>
                <a:spcPts val="0"/>
              </a:spcBef>
              <a:spcAft>
                <a:spcPts val="600"/>
              </a:spcAft>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Click to add sub title</a:t>
            </a:r>
          </a:p>
        </p:txBody>
      </p:sp>
      <p:cxnSp>
        <p:nvCxnSpPr>
          <p:cNvPr id="10" name="Straight Connector 9"/>
          <p:cNvCxnSpPr/>
          <p:nvPr userDrawn="1"/>
        </p:nvCxnSpPr>
        <p:spPr>
          <a:xfrm>
            <a:off x="803275" y="4544499"/>
            <a:ext cx="799009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7045" y="6498970"/>
            <a:ext cx="773332" cy="185495"/>
          </a:xfrm>
          <a:prstGeom prst="rect">
            <a:avLst/>
          </a:prstGeom>
        </p:spPr>
      </p:pic>
      <p:sp>
        <p:nvSpPr>
          <p:cNvPr id="5" name="Date Placeholder 4"/>
          <p:cNvSpPr>
            <a:spLocks noGrp="1"/>
          </p:cNvSpPr>
          <p:nvPr>
            <p:ph type="dt" sz="half" idx="10"/>
          </p:nvPr>
        </p:nvSpPr>
        <p:spPr/>
        <p:txBody>
          <a:bodyPr/>
          <a:lstStyle/>
          <a:p>
            <a:r>
              <a:rPr lang="sv-SE"/>
              <a:t>01 juni 2021</a:t>
            </a:r>
          </a:p>
        </p:txBody>
      </p:sp>
      <p:sp>
        <p:nvSpPr>
          <p:cNvPr id="6" name="Footer Placeholder 5"/>
          <p:cNvSpPr>
            <a:spLocks noGrp="1"/>
          </p:cNvSpPr>
          <p:nvPr>
            <p:ph type="ftr" sz="quarter" idx="11"/>
          </p:nvPr>
        </p:nvSpPr>
        <p:spPr/>
        <p:txBody>
          <a:bodyPr/>
          <a:lstStyle/>
          <a:p>
            <a:endParaRPr lang="sv-SE"/>
          </a:p>
        </p:txBody>
      </p:sp>
      <p:sp>
        <p:nvSpPr>
          <p:cNvPr id="8" name="Slide Number Placeholder 7"/>
          <p:cNvSpPr>
            <a:spLocks noGrp="1"/>
          </p:cNvSpPr>
          <p:nvPr>
            <p:ph type="sldNum" sz="quarter" idx="12"/>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144065158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87108E9-E9FC-400A-A991-1D23231516B8}" type="datetimeFigureOut">
              <a:rPr lang="sv-SE" smtClean="0"/>
              <a:pPr/>
              <a:t>2023-03-22</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pPr algn="l"/>
            <a:fld id="{FF0A07D5-82FF-48F1-8DEB-0B2470916748}" type="slidenum">
              <a:rPr lang="sv-SE" smtClean="0"/>
              <a:pPr algn="l"/>
              <a:t>‹#›</a:t>
            </a:fld>
            <a:endParaRPr lang="sv-SE"/>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9888" y="2618079"/>
            <a:ext cx="6792225" cy="1621842"/>
          </a:xfrm>
          <a:prstGeom prst="rect">
            <a:avLst/>
          </a:prstGeom>
        </p:spPr>
      </p:pic>
    </p:spTree>
    <p:extLst>
      <p:ext uri="{BB962C8B-B14F-4D97-AF65-F5344CB8AC3E}">
        <p14:creationId xmlns:p14="http://schemas.microsoft.com/office/powerpoint/2010/main" val="4098723026"/>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vå del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3276" y="1863177"/>
            <a:ext cx="5112000" cy="4229648"/>
          </a:xfrm>
        </p:spPr>
        <p:txBody>
          <a:body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2" name="Content Placeholder 2"/>
          <p:cNvSpPr>
            <a:spLocks noGrp="1"/>
          </p:cNvSpPr>
          <p:nvPr>
            <p:ph idx="13" hasCustomPrompt="1"/>
          </p:nvPr>
        </p:nvSpPr>
        <p:spPr>
          <a:xfrm>
            <a:off x="6276725" y="1863177"/>
            <a:ext cx="5112000" cy="4229648"/>
          </a:xfrm>
        </p:spPr>
        <p:txBody>
          <a:body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4" name="Date Placeholder 13"/>
          <p:cNvSpPr>
            <a:spLocks noGrp="1"/>
          </p:cNvSpPr>
          <p:nvPr>
            <p:ph type="dt" sz="half" idx="14"/>
          </p:nvPr>
        </p:nvSpPr>
        <p:spPr/>
        <p:txBody>
          <a:bodyPr/>
          <a:lstStyle/>
          <a:p>
            <a:r>
              <a:rPr lang="sv-SE"/>
              <a:t>01 juni 2021</a:t>
            </a:r>
          </a:p>
        </p:txBody>
      </p:sp>
      <p:sp>
        <p:nvSpPr>
          <p:cNvPr id="15" name="Footer Placeholder 14"/>
          <p:cNvSpPr>
            <a:spLocks noGrp="1"/>
          </p:cNvSpPr>
          <p:nvPr>
            <p:ph type="ftr" sz="quarter" idx="15"/>
          </p:nvPr>
        </p:nvSpPr>
        <p:spPr/>
        <p:txBody>
          <a:bodyPr/>
          <a:lstStyle/>
          <a:p>
            <a:endParaRPr lang="sv-SE"/>
          </a:p>
        </p:txBody>
      </p:sp>
      <p:sp>
        <p:nvSpPr>
          <p:cNvPr id="16" name="Slide Number Placeholder 15"/>
          <p:cNvSpPr>
            <a:spLocks noGrp="1"/>
          </p:cNvSpPr>
          <p:nvPr>
            <p:ph type="sldNum" sz="quarter" idx="16"/>
          </p:nvPr>
        </p:nvSpPr>
        <p:spPr/>
        <p:txBody>
          <a:bodyPr/>
          <a:lstStyle/>
          <a:p>
            <a:pPr algn="l"/>
            <a:fld id="{FF0A07D5-82FF-48F1-8DEB-0B2470916748}" type="slidenum">
              <a:rPr lang="sv-SE" smtClean="0"/>
              <a:pPr algn="l"/>
              <a:t>‹#›</a:t>
            </a:fld>
            <a:endParaRPr lang="sv-SE"/>
          </a:p>
        </p:txBody>
      </p:sp>
      <p:sp>
        <p:nvSpPr>
          <p:cNvPr id="4" name="Title 3"/>
          <p:cNvSpPr>
            <a:spLocks noGrp="1"/>
          </p:cNvSpPr>
          <p:nvPr>
            <p:ph type="title" hasCustomPrompt="1"/>
          </p:nvPr>
        </p:nvSpPr>
        <p:spPr/>
        <p:txBody>
          <a:bodyPr/>
          <a:lstStyle>
            <a:lvl1pPr>
              <a:defRPr/>
            </a:lvl1pPr>
          </a:lstStyle>
          <a:p>
            <a:r>
              <a:rPr lang="sv-SE"/>
              <a:t>Click to add title</a:t>
            </a:r>
          </a:p>
        </p:txBody>
      </p:sp>
    </p:spTree>
    <p:extLst>
      <p:ext uri="{BB962C8B-B14F-4D97-AF65-F5344CB8AC3E}">
        <p14:creationId xmlns:p14="http://schemas.microsoft.com/office/powerpoint/2010/main" val="2912599450"/>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GB"/>
          </a:p>
        </p:txBody>
      </p:sp>
      <p:sp>
        <p:nvSpPr>
          <p:cNvPr id="10" name="Content Placeholder 10"/>
          <p:cNvSpPr>
            <a:spLocks noGrp="1"/>
          </p:cNvSpPr>
          <p:nvPr>
            <p:ph sz="quarter" idx="13"/>
          </p:nvPr>
        </p:nvSpPr>
        <p:spPr>
          <a:xfrm>
            <a:off x="878417" y="1862139"/>
            <a:ext cx="5289600" cy="4205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14"/>
          </p:nvPr>
        </p:nvSpPr>
        <p:spPr>
          <a:xfrm>
            <a:off x="6309733" y="1862139"/>
            <a:ext cx="5289600" cy="4205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Number Placeholder 1"/>
          <p:cNvSpPr>
            <a:spLocks noGrp="1"/>
          </p:cNvSpPr>
          <p:nvPr>
            <p:ph type="sldNum" sz="quarter" idx="15"/>
          </p:nvPr>
        </p:nvSpPr>
        <p:spPr/>
        <p:txBody>
          <a:bodyPr/>
          <a:lstStyle/>
          <a:p>
            <a:fld id="{DAB4D9B7-EC2A-4928-9AE8-1F52083B77C5}" type="slidenum">
              <a:rPr lang="en-GB" smtClean="0"/>
              <a:pPr/>
              <a:t>‹#›</a:t>
            </a:fld>
            <a:endParaRPr lang="en-GB"/>
          </a:p>
        </p:txBody>
      </p:sp>
      <p:sp>
        <p:nvSpPr>
          <p:cNvPr id="3" name="Date Placeholder 2"/>
          <p:cNvSpPr>
            <a:spLocks noGrp="1"/>
          </p:cNvSpPr>
          <p:nvPr>
            <p:ph type="dt" sz="half" idx="16"/>
          </p:nvPr>
        </p:nvSpPr>
        <p:spPr/>
        <p:txBody>
          <a:bodyPr/>
          <a:lstStyle/>
          <a:p>
            <a:r>
              <a:rPr lang="sv-SE"/>
              <a:t>2012-03-14</a:t>
            </a:r>
            <a:endParaRPr lang="en-GB"/>
          </a:p>
        </p:txBody>
      </p:sp>
      <p:sp>
        <p:nvSpPr>
          <p:cNvPr id="4" name="Footer Placeholder 3"/>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3754524474"/>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blue)">
    <p:bg>
      <p:bgPr>
        <a:solidFill>
          <a:schemeClr val="accent2"/>
        </a:solidFill>
        <a:effectLst/>
      </p:bgPr>
    </p:bg>
    <p:spTree>
      <p:nvGrpSpPr>
        <p:cNvPr id="1" name=""/>
        <p:cNvGrpSpPr/>
        <p:nvPr/>
      </p:nvGrpSpPr>
      <p:grpSpPr>
        <a:xfrm>
          <a:off x="0" y="0"/>
          <a:ext cx="0" cy="0"/>
          <a:chOff x="0" y="0"/>
          <a:chExt cx="0" cy="0"/>
        </a:xfrm>
      </p:grpSpPr>
      <p:sp>
        <p:nvSpPr>
          <p:cNvPr id="9" name="Rectangle 8"/>
          <p:cNvSpPr/>
          <p:nvPr userDrawn="1"/>
        </p:nvSpPr>
        <p:spPr>
          <a:xfrm>
            <a:off x="819" y="0"/>
            <a:ext cx="3233391" cy="6357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itle 6"/>
          <p:cNvSpPr>
            <a:spLocks noGrp="1"/>
          </p:cNvSpPr>
          <p:nvPr>
            <p:ph type="title" hasCustomPrompt="1"/>
          </p:nvPr>
        </p:nvSpPr>
        <p:spPr>
          <a:xfrm>
            <a:off x="3767603" y="2701782"/>
            <a:ext cx="7621122" cy="924786"/>
          </a:xfrm>
        </p:spPr>
        <p:txBody>
          <a:bodyPr anchor="ctr"/>
          <a:lstStyle>
            <a:lvl1pPr>
              <a:defRPr sz="4000">
                <a:solidFill>
                  <a:schemeClr val="accent1"/>
                </a:solidFill>
              </a:defRPr>
            </a:lvl1pPr>
          </a:lstStyle>
          <a:p>
            <a:r>
              <a:rPr lang="sv-SE"/>
              <a:t>Click to add text</a:t>
            </a:r>
          </a:p>
        </p:txBody>
      </p:sp>
      <p:sp>
        <p:nvSpPr>
          <p:cNvPr id="12" name="Text Placeholder 12"/>
          <p:cNvSpPr>
            <a:spLocks noGrp="1"/>
          </p:cNvSpPr>
          <p:nvPr>
            <p:ph type="body" sz="quarter" idx="13" hasCustomPrompt="1"/>
          </p:nvPr>
        </p:nvSpPr>
        <p:spPr>
          <a:xfrm>
            <a:off x="803273" y="2701782"/>
            <a:ext cx="2124000" cy="924786"/>
          </a:xfrm>
        </p:spPr>
        <p:txBody>
          <a:bodyPr anchor="ctr">
            <a:noAutofit/>
          </a:bodyPr>
          <a:lstStyle>
            <a:lvl1pPr marL="0" indent="0">
              <a:spcBef>
                <a:spcPts val="0"/>
              </a:spcBef>
              <a:buNone/>
              <a:defRPr sz="4000" b="1">
                <a:solidFill>
                  <a:schemeClr val="bg1"/>
                </a:solidFill>
              </a:defRPr>
            </a:lvl1pPr>
          </a:lstStyle>
          <a:p>
            <a:pPr lvl="0"/>
            <a:r>
              <a:rPr lang="sv-SE"/>
              <a:t>Add no.</a:t>
            </a:r>
          </a:p>
        </p:txBody>
      </p:sp>
      <p:sp>
        <p:nvSpPr>
          <p:cNvPr id="13" name="Date Placeholder 12"/>
          <p:cNvSpPr>
            <a:spLocks noGrp="1"/>
          </p:cNvSpPr>
          <p:nvPr>
            <p:ph type="dt" sz="half" idx="14"/>
          </p:nvPr>
        </p:nvSpPr>
        <p:spPr/>
        <p:txBody>
          <a:bodyPr/>
          <a:lstStyle/>
          <a:p>
            <a:r>
              <a:rPr lang="sv-SE"/>
              <a:t>01 juni 2021</a:t>
            </a:r>
          </a:p>
        </p:txBody>
      </p:sp>
      <p:sp>
        <p:nvSpPr>
          <p:cNvPr id="14" name="Footer Placeholder 13"/>
          <p:cNvSpPr>
            <a:spLocks noGrp="1"/>
          </p:cNvSpPr>
          <p:nvPr>
            <p:ph type="ftr" sz="quarter" idx="15"/>
          </p:nvPr>
        </p:nvSpPr>
        <p:spPr/>
        <p:txBody>
          <a:bodyPr/>
          <a:lstStyle/>
          <a:p>
            <a:endParaRPr lang="sv-SE"/>
          </a:p>
        </p:txBody>
      </p:sp>
      <p:sp>
        <p:nvSpPr>
          <p:cNvPr id="15" name="Slide Number Placeholder 14"/>
          <p:cNvSpPr>
            <a:spLocks noGrp="1"/>
          </p:cNvSpPr>
          <p:nvPr>
            <p:ph type="sldNum" sz="quarter" idx="16"/>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293165731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green)">
    <p:bg>
      <p:bgPr>
        <a:solidFill>
          <a:srgbClr val="82EBAF"/>
        </a:solidFill>
        <a:effectLst/>
      </p:bgPr>
    </p:bg>
    <p:spTree>
      <p:nvGrpSpPr>
        <p:cNvPr id="1" name=""/>
        <p:cNvGrpSpPr/>
        <p:nvPr/>
      </p:nvGrpSpPr>
      <p:grpSpPr>
        <a:xfrm>
          <a:off x="0" y="0"/>
          <a:ext cx="0" cy="0"/>
          <a:chOff x="0" y="0"/>
          <a:chExt cx="0" cy="0"/>
        </a:xfrm>
      </p:grpSpPr>
      <p:sp>
        <p:nvSpPr>
          <p:cNvPr id="9" name="Rectangle 8"/>
          <p:cNvSpPr/>
          <p:nvPr userDrawn="1"/>
        </p:nvSpPr>
        <p:spPr>
          <a:xfrm>
            <a:off x="819" y="0"/>
            <a:ext cx="3233391" cy="6357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itle 6"/>
          <p:cNvSpPr>
            <a:spLocks noGrp="1"/>
          </p:cNvSpPr>
          <p:nvPr>
            <p:ph type="title" hasCustomPrompt="1"/>
          </p:nvPr>
        </p:nvSpPr>
        <p:spPr>
          <a:xfrm>
            <a:off x="3767603" y="2701782"/>
            <a:ext cx="7621122" cy="924786"/>
          </a:xfrm>
        </p:spPr>
        <p:txBody>
          <a:bodyPr anchor="ctr"/>
          <a:lstStyle>
            <a:lvl1pPr>
              <a:defRPr sz="4000">
                <a:solidFill>
                  <a:schemeClr val="accent1"/>
                </a:solidFill>
              </a:defRPr>
            </a:lvl1pPr>
          </a:lstStyle>
          <a:p>
            <a:r>
              <a:rPr lang="sv-SE"/>
              <a:t>Click to add text</a:t>
            </a:r>
          </a:p>
        </p:txBody>
      </p:sp>
      <p:sp>
        <p:nvSpPr>
          <p:cNvPr id="12" name="Text Placeholder 12"/>
          <p:cNvSpPr>
            <a:spLocks noGrp="1"/>
          </p:cNvSpPr>
          <p:nvPr>
            <p:ph type="body" sz="quarter" idx="13" hasCustomPrompt="1"/>
          </p:nvPr>
        </p:nvSpPr>
        <p:spPr>
          <a:xfrm>
            <a:off x="803275" y="2701782"/>
            <a:ext cx="2124000" cy="924786"/>
          </a:xfrm>
        </p:spPr>
        <p:txBody>
          <a:bodyPr anchor="ctr">
            <a:noAutofit/>
          </a:bodyPr>
          <a:lstStyle>
            <a:lvl1pPr marL="0" indent="0">
              <a:spcBef>
                <a:spcPts val="0"/>
              </a:spcBef>
              <a:buNone/>
              <a:defRPr sz="4000" b="1">
                <a:solidFill>
                  <a:schemeClr val="bg1"/>
                </a:solidFill>
              </a:defRPr>
            </a:lvl1pPr>
          </a:lstStyle>
          <a:p>
            <a:pPr lvl="0"/>
            <a:r>
              <a:rPr lang="sv-SE"/>
              <a:t>Add no.</a:t>
            </a:r>
          </a:p>
        </p:txBody>
      </p:sp>
      <p:sp>
        <p:nvSpPr>
          <p:cNvPr id="2" name="Date Placeholder 1"/>
          <p:cNvSpPr>
            <a:spLocks noGrp="1"/>
          </p:cNvSpPr>
          <p:nvPr>
            <p:ph type="dt" sz="half" idx="14"/>
          </p:nvPr>
        </p:nvSpPr>
        <p:spPr/>
        <p:txBody>
          <a:bodyPr/>
          <a:lstStyle/>
          <a:p>
            <a:r>
              <a:rPr lang="sv-SE"/>
              <a:t>01 juni 2021</a:t>
            </a:r>
          </a:p>
        </p:txBody>
      </p:sp>
      <p:sp>
        <p:nvSpPr>
          <p:cNvPr id="3" name="Footer Placeholder 2"/>
          <p:cNvSpPr>
            <a:spLocks noGrp="1"/>
          </p:cNvSpPr>
          <p:nvPr>
            <p:ph type="ftr" sz="quarter" idx="15"/>
          </p:nvPr>
        </p:nvSpPr>
        <p:spPr/>
        <p:txBody>
          <a:bodyPr/>
          <a:lstStyle/>
          <a:p>
            <a:endParaRPr lang="sv-SE"/>
          </a:p>
        </p:txBody>
      </p:sp>
      <p:sp>
        <p:nvSpPr>
          <p:cNvPr id="8" name="Slide Number Placeholder 7"/>
          <p:cNvSpPr>
            <a:spLocks noGrp="1"/>
          </p:cNvSpPr>
          <p:nvPr>
            <p:ph type="sldNum" sz="quarter" idx="16"/>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204008938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pink)">
    <p:bg>
      <p:bgPr>
        <a:solidFill>
          <a:schemeClr val="accent5"/>
        </a:solidFill>
        <a:effectLst/>
      </p:bgPr>
    </p:bg>
    <p:spTree>
      <p:nvGrpSpPr>
        <p:cNvPr id="1" name=""/>
        <p:cNvGrpSpPr/>
        <p:nvPr/>
      </p:nvGrpSpPr>
      <p:grpSpPr>
        <a:xfrm>
          <a:off x="0" y="0"/>
          <a:ext cx="0" cy="0"/>
          <a:chOff x="0" y="0"/>
          <a:chExt cx="0" cy="0"/>
        </a:xfrm>
      </p:grpSpPr>
      <p:sp>
        <p:nvSpPr>
          <p:cNvPr id="9" name="Rectangle 8"/>
          <p:cNvSpPr/>
          <p:nvPr userDrawn="1"/>
        </p:nvSpPr>
        <p:spPr>
          <a:xfrm>
            <a:off x="819" y="0"/>
            <a:ext cx="3233391" cy="6357600"/>
          </a:xfrm>
          <a:prstGeom prst="rect">
            <a:avLst/>
          </a:prstGeom>
          <a:solidFill>
            <a:srgbClr val="FF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itle 6"/>
          <p:cNvSpPr>
            <a:spLocks noGrp="1"/>
          </p:cNvSpPr>
          <p:nvPr>
            <p:ph type="title" hasCustomPrompt="1"/>
          </p:nvPr>
        </p:nvSpPr>
        <p:spPr>
          <a:xfrm>
            <a:off x="3767603" y="2701782"/>
            <a:ext cx="7621122" cy="924786"/>
          </a:xfrm>
        </p:spPr>
        <p:txBody>
          <a:bodyPr anchor="ctr"/>
          <a:lstStyle>
            <a:lvl1pPr>
              <a:defRPr sz="4000">
                <a:solidFill>
                  <a:schemeClr val="accent1"/>
                </a:solidFill>
              </a:defRPr>
            </a:lvl1pPr>
          </a:lstStyle>
          <a:p>
            <a:r>
              <a:rPr lang="sv-SE"/>
              <a:t>Click to add text</a:t>
            </a:r>
          </a:p>
        </p:txBody>
      </p:sp>
      <p:sp>
        <p:nvSpPr>
          <p:cNvPr id="12" name="Text Placeholder 12"/>
          <p:cNvSpPr>
            <a:spLocks noGrp="1"/>
          </p:cNvSpPr>
          <p:nvPr>
            <p:ph type="body" sz="quarter" idx="13" hasCustomPrompt="1"/>
          </p:nvPr>
        </p:nvSpPr>
        <p:spPr>
          <a:xfrm>
            <a:off x="803275" y="2701782"/>
            <a:ext cx="2124000" cy="924786"/>
          </a:xfrm>
        </p:spPr>
        <p:txBody>
          <a:bodyPr anchor="ctr">
            <a:noAutofit/>
          </a:bodyPr>
          <a:lstStyle>
            <a:lvl1pPr marL="0" indent="0">
              <a:spcBef>
                <a:spcPts val="0"/>
              </a:spcBef>
              <a:buNone/>
              <a:defRPr sz="4000" b="1">
                <a:solidFill>
                  <a:schemeClr val="bg1"/>
                </a:solidFill>
              </a:defRPr>
            </a:lvl1pPr>
          </a:lstStyle>
          <a:p>
            <a:pPr lvl="0"/>
            <a:r>
              <a:rPr lang="sv-SE"/>
              <a:t>Add no.</a:t>
            </a:r>
          </a:p>
        </p:txBody>
      </p:sp>
      <p:sp>
        <p:nvSpPr>
          <p:cNvPr id="2" name="Date Placeholder 1"/>
          <p:cNvSpPr>
            <a:spLocks noGrp="1"/>
          </p:cNvSpPr>
          <p:nvPr>
            <p:ph type="dt" sz="half" idx="14"/>
          </p:nvPr>
        </p:nvSpPr>
        <p:spPr/>
        <p:txBody>
          <a:bodyPr/>
          <a:lstStyle/>
          <a:p>
            <a:r>
              <a:rPr lang="sv-SE"/>
              <a:t>01 juni 2021</a:t>
            </a:r>
          </a:p>
        </p:txBody>
      </p:sp>
      <p:sp>
        <p:nvSpPr>
          <p:cNvPr id="3" name="Footer Placeholder 2"/>
          <p:cNvSpPr>
            <a:spLocks noGrp="1"/>
          </p:cNvSpPr>
          <p:nvPr>
            <p:ph type="ftr" sz="quarter" idx="15"/>
          </p:nvPr>
        </p:nvSpPr>
        <p:spPr/>
        <p:txBody>
          <a:bodyPr/>
          <a:lstStyle/>
          <a:p>
            <a:endParaRPr lang="sv-SE"/>
          </a:p>
        </p:txBody>
      </p:sp>
      <p:sp>
        <p:nvSpPr>
          <p:cNvPr id="8" name="Slide Number Placeholder 7"/>
          <p:cNvSpPr>
            <a:spLocks noGrp="1"/>
          </p:cNvSpPr>
          <p:nvPr>
            <p:ph type="sldNum" sz="quarter" idx="16"/>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26773368"/>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baseline="0"/>
            </a:lvl1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7" name="Date Placeholder 6"/>
          <p:cNvSpPr>
            <a:spLocks noGrp="1"/>
          </p:cNvSpPr>
          <p:nvPr>
            <p:ph type="dt" sz="half" idx="10"/>
          </p:nvPr>
        </p:nvSpPr>
        <p:spPr/>
        <p:txBody>
          <a:bodyPr/>
          <a:lstStyle/>
          <a:p>
            <a:r>
              <a:rPr lang="sv-SE"/>
              <a:t>01 juni 2021</a:t>
            </a:r>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pPr algn="l"/>
            <a:fld id="{FF0A07D5-82FF-48F1-8DEB-0B2470916748}" type="slidenum">
              <a:rPr lang="sv-SE" smtClean="0"/>
              <a:pPr algn="l"/>
              <a:t>‹#›</a:t>
            </a:fld>
            <a:endParaRPr lang="sv-SE"/>
          </a:p>
        </p:txBody>
      </p:sp>
      <p:sp>
        <p:nvSpPr>
          <p:cNvPr id="4" name="Title 3"/>
          <p:cNvSpPr>
            <a:spLocks noGrp="1"/>
          </p:cNvSpPr>
          <p:nvPr>
            <p:ph type="title" hasCustomPrompt="1"/>
          </p:nvPr>
        </p:nvSpPr>
        <p:spPr/>
        <p:txBody>
          <a:bodyPr/>
          <a:lstStyle/>
          <a:p>
            <a:r>
              <a:rPr lang="sv-SE"/>
              <a:t>Click to add title</a:t>
            </a:r>
          </a:p>
        </p:txBody>
      </p:sp>
    </p:spTree>
    <p:extLst>
      <p:ext uri="{BB962C8B-B14F-4D97-AF65-F5344CB8AC3E}">
        <p14:creationId xmlns:p14="http://schemas.microsoft.com/office/powerpoint/2010/main" val="403753981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3276" y="1863177"/>
            <a:ext cx="5112000" cy="4229648"/>
          </a:xfrm>
        </p:spPr>
        <p:txBody>
          <a:body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2" name="Content Placeholder 2"/>
          <p:cNvSpPr>
            <a:spLocks noGrp="1"/>
          </p:cNvSpPr>
          <p:nvPr>
            <p:ph idx="13" hasCustomPrompt="1"/>
          </p:nvPr>
        </p:nvSpPr>
        <p:spPr>
          <a:xfrm>
            <a:off x="6276725" y="1863177"/>
            <a:ext cx="5112000" cy="4229648"/>
          </a:xfrm>
        </p:spPr>
        <p:txBody>
          <a:body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4" name="Date Placeholder 13"/>
          <p:cNvSpPr>
            <a:spLocks noGrp="1"/>
          </p:cNvSpPr>
          <p:nvPr>
            <p:ph type="dt" sz="half" idx="14"/>
          </p:nvPr>
        </p:nvSpPr>
        <p:spPr/>
        <p:txBody>
          <a:bodyPr/>
          <a:lstStyle/>
          <a:p>
            <a:r>
              <a:rPr lang="sv-SE"/>
              <a:t>01 juni 2021</a:t>
            </a:r>
          </a:p>
        </p:txBody>
      </p:sp>
      <p:sp>
        <p:nvSpPr>
          <p:cNvPr id="15" name="Footer Placeholder 14"/>
          <p:cNvSpPr>
            <a:spLocks noGrp="1"/>
          </p:cNvSpPr>
          <p:nvPr>
            <p:ph type="ftr" sz="quarter" idx="15"/>
          </p:nvPr>
        </p:nvSpPr>
        <p:spPr/>
        <p:txBody>
          <a:bodyPr/>
          <a:lstStyle/>
          <a:p>
            <a:endParaRPr lang="sv-SE"/>
          </a:p>
        </p:txBody>
      </p:sp>
      <p:sp>
        <p:nvSpPr>
          <p:cNvPr id="16" name="Slide Number Placeholder 15"/>
          <p:cNvSpPr>
            <a:spLocks noGrp="1"/>
          </p:cNvSpPr>
          <p:nvPr>
            <p:ph type="sldNum" sz="quarter" idx="16"/>
          </p:nvPr>
        </p:nvSpPr>
        <p:spPr/>
        <p:txBody>
          <a:bodyPr/>
          <a:lstStyle/>
          <a:p>
            <a:pPr algn="l"/>
            <a:fld id="{FF0A07D5-82FF-48F1-8DEB-0B2470916748}" type="slidenum">
              <a:rPr lang="sv-SE" smtClean="0"/>
              <a:pPr algn="l"/>
              <a:t>‹#›</a:t>
            </a:fld>
            <a:endParaRPr lang="sv-SE"/>
          </a:p>
        </p:txBody>
      </p:sp>
      <p:sp>
        <p:nvSpPr>
          <p:cNvPr id="4" name="Title 3"/>
          <p:cNvSpPr>
            <a:spLocks noGrp="1"/>
          </p:cNvSpPr>
          <p:nvPr>
            <p:ph type="title" hasCustomPrompt="1"/>
          </p:nvPr>
        </p:nvSpPr>
        <p:spPr/>
        <p:txBody>
          <a:bodyPr/>
          <a:lstStyle>
            <a:lvl1pPr>
              <a:defRPr/>
            </a:lvl1pPr>
          </a:lstStyle>
          <a:p>
            <a:r>
              <a:rPr lang="sv-SE"/>
              <a:t>Click to add title</a:t>
            </a:r>
          </a:p>
        </p:txBody>
      </p:sp>
    </p:spTree>
    <p:extLst>
      <p:ext uri="{BB962C8B-B14F-4D97-AF65-F5344CB8AC3E}">
        <p14:creationId xmlns:p14="http://schemas.microsoft.com/office/powerpoint/2010/main" val="226475303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a:t>Click to add title</a:t>
            </a:r>
          </a:p>
        </p:txBody>
      </p:sp>
      <p:sp>
        <p:nvSpPr>
          <p:cNvPr id="13" name="Text Placeholder 12"/>
          <p:cNvSpPr>
            <a:spLocks noGrp="1"/>
          </p:cNvSpPr>
          <p:nvPr>
            <p:ph type="body" sz="quarter" idx="13" hasCustomPrompt="1"/>
          </p:nvPr>
        </p:nvSpPr>
        <p:spPr>
          <a:xfrm>
            <a:off x="803275" y="1591536"/>
            <a:ext cx="3168000" cy="616845"/>
          </a:xfrm>
        </p:spPr>
        <p:txBody>
          <a:bodyPr anchor="b">
            <a:noAutofit/>
          </a:bodyPr>
          <a:lstStyle>
            <a:lvl1pPr marL="0" indent="0">
              <a:spcBef>
                <a:spcPts val="0"/>
              </a:spcBef>
              <a:buNone/>
              <a:defRPr sz="2000" b="1">
                <a:solidFill>
                  <a:schemeClr val="accent1"/>
                </a:solidFill>
              </a:defRPr>
            </a:lvl1pPr>
          </a:lstStyle>
          <a:p>
            <a:pPr lvl="0"/>
            <a:r>
              <a:rPr lang="sv-SE"/>
              <a:t>Add title</a:t>
            </a:r>
          </a:p>
        </p:txBody>
      </p:sp>
      <p:sp>
        <p:nvSpPr>
          <p:cNvPr id="16" name="Content Placeholder 2"/>
          <p:cNvSpPr>
            <a:spLocks noGrp="1"/>
          </p:cNvSpPr>
          <p:nvPr>
            <p:ph idx="1" hasCustomPrompt="1"/>
          </p:nvPr>
        </p:nvSpPr>
        <p:spPr>
          <a:xfrm>
            <a:off x="803275" y="2315183"/>
            <a:ext cx="3168000" cy="3777641"/>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7" name="Text Placeholder 12"/>
          <p:cNvSpPr>
            <a:spLocks noGrp="1"/>
          </p:cNvSpPr>
          <p:nvPr>
            <p:ph type="body" sz="quarter" idx="14" hasCustomPrompt="1"/>
          </p:nvPr>
        </p:nvSpPr>
        <p:spPr>
          <a:xfrm>
            <a:off x="4512000" y="1591536"/>
            <a:ext cx="3168000" cy="616845"/>
          </a:xfrm>
        </p:spPr>
        <p:txBody>
          <a:bodyPr anchor="b">
            <a:noAutofit/>
          </a:bodyPr>
          <a:lstStyle>
            <a:lvl1pPr marL="0" indent="0">
              <a:spcBef>
                <a:spcPts val="0"/>
              </a:spcBef>
              <a:buNone/>
              <a:defRPr sz="2000" b="1">
                <a:solidFill>
                  <a:schemeClr val="accent1"/>
                </a:solidFill>
              </a:defRPr>
            </a:lvl1pPr>
          </a:lstStyle>
          <a:p>
            <a:pPr lvl="0"/>
            <a:r>
              <a:rPr lang="sv-SE"/>
              <a:t>Add title</a:t>
            </a:r>
          </a:p>
        </p:txBody>
      </p:sp>
      <p:sp>
        <p:nvSpPr>
          <p:cNvPr id="18" name="Content Placeholder 2"/>
          <p:cNvSpPr>
            <a:spLocks noGrp="1"/>
          </p:cNvSpPr>
          <p:nvPr>
            <p:ph idx="15" hasCustomPrompt="1"/>
          </p:nvPr>
        </p:nvSpPr>
        <p:spPr>
          <a:xfrm>
            <a:off x="4512000" y="2315183"/>
            <a:ext cx="3168000" cy="3777641"/>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9" name="Text Placeholder 12"/>
          <p:cNvSpPr>
            <a:spLocks noGrp="1"/>
          </p:cNvSpPr>
          <p:nvPr>
            <p:ph type="body" sz="quarter" idx="16" hasCustomPrompt="1"/>
          </p:nvPr>
        </p:nvSpPr>
        <p:spPr>
          <a:xfrm>
            <a:off x="8220725" y="1591536"/>
            <a:ext cx="3168000" cy="616845"/>
          </a:xfrm>
        </p:spPr>
        <p:txBody>
          <a:bodyPr anchor="b">
            <a:noAutofit/>
          </a:bodyPr>
          <a:lstStyle>
            <a:lvl1pPr marL="0" indent="0">
              <a:spcBef>
                <a:spcPts val="0"/>
              </a:spcBef>
              <a:buNone/>
              <a:defRPr sz="2000" b="1">
                <a:solidFill>
                  <a:schemeClr val="accent1"/>
                </a:solidFill>
              </a:defRPr>
            </a:lvl1pPr>
          </a:lstStyle>
          <a:p>
            <a:pPr lvl="0"/>
            <a:r>
              <a:rPr lang="sv-SE"/>
              <a:t>Add title</a:t>
            </a:r>
          </a:p>
        </p:txBody>
      </p:sp>
      <p:sp>
        <p:nvSpPr>
          <p:cNvPr id="20" name="Content Placeholder 2"/>
          <p:cNvSpPr>
            <a:spLocks noGrp="1"/>
          </p:cNvSpPr>
          <p:nvPr>
            <p:ph idx="17" hasCustomPrompt="1"/>
          </p:nvPr>
        </p:nvSpPr>
        <p:spPr>
          <a:xfrm>
            <a:off x="8220725" y="2315183"/>
            <a:ext cx="3168000" cy="3777641"/>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21" name="Date Placeholder 20"/>
          <p:cNvSpPr>
            <a:spLocks noGrp="1"/>
          </p:cNvSpPr>
          <p:nvPr>
            <p:ph type="dt" sz="half" idx="18"/>
          </p:nvPr>
        </p:nvSpPr>
        <p:spPr/>
        <p:txBody>
          <a:bodyPr/>
          <a:lstStyle/>
          <a:p>
            <a:r>
              <a:rPr lang="sv-SE"/>
              <a:t>01 juni 2021</a:t>
            </a:r>
          </a:p>
        </p:txBody>
      </p:sp>
      <p:sp>
        <p:nvSpPr>
          <p:cNvPr id="22" name="Footer Placeholder 21"/>
          <p:cNvSpPr>
            <a:spLocks noGrp="1"/>
          </p:cNvSpPr>
          <p:nvPr>
            <p:ph type="ftr" sz="quarter" idx="19"/>
          </p:nvPr>
        </p:nvSpPr>
        <p:spPr/>
        <p:txBody>
          <a:bodyPr/>
          <a:lstStyle/>
          <a:p>
            <a:endParaRPr lang="sv-SE"/>
          </a:p>
        </p:txBody>
      </p:sp>
      <p:sp>
        <p:nvSpPr>
          <p:cNvPr id="23" name="Slide Number Placeholder 22"/>
          <p:cNvSpPr>
            <a:spLocks noGrp="1"/>
          </p:cNvSpPr>
          <p:nvPr>
            <p:ph type="sldNum" sz="quarter" idx="20"/>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3887235481"/>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ee Columns (background)">
    <p:spTree>
      <p:nvGrpSpPr>
        <p:cNvPr id="1" name=""/>
        <p:cNvGrpSpPr/>
        <p:nvPr/>
      </p:nvGrpSpPr>
      <p:grpSpPr>
        <a:xfrm>
          <a:off x="0" y="0"/>
          <a:ext cx="0" cy="0"/>
          <a:chOff x="0" y="0"/>
          <a:chExt cx="0" cy="0"/>
        </a:xfrm>
      </p:grpSpPr>
      <p:sp>
        <p:nvSpPr>
          <p:cNvPr id="14" name="Rectangle 13"/>
          <p:cNvSpPr/>
          <p:nvPr userDrawn="1"/>
        </p:nvSpPr>
        <p:spPr>
          <a:xfrm>
            <a:off x="623887" y="1484313"/>
            <a:ext cx="3547589" cy="4608512"/>
          </a:xfrm>
          <a:prstGeom prst="rect">
            <a:avLst/>
          </a:prstGeom>
          <a:solidFill>
            <a:srgbClr val="FF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userDrawn="1"/>
        </p:nvSpPr>
        <p:spPr>
          <a:xfrm>
            <a:off x="4322205" y="1484313"/>
            <a:ext cx="3547589" cy="4608512"/>
          </a:xfrm>
          <a:prstGeom prst="rect">
            <a:avLst/>
          </a:prstGeom>
          <a:solidFill>
            <a:srgbClr val="DC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1"/>
          <p:cNvSpPr/>
          <p:nvPr userDrawn="1"/>
        </p:nvSpPr>
        <p:spPr>
          <a:xfrm>
            <a:off x="8020523" y="1484313"/>
            <a:ext cx="3547589"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p:txBody>
          <a:bodyPr/>
          <a:lstStyle/>
          <a:p>
            <a:r>
              <a:rPr lang="sv-SE"/>
              <a:t>Click to add title</a:t>
            </a:r>
          </a:p>
        </p:txBody>
      </p:sp>
      <p:sp>
        <p:nvSpPr>
          <p:cNvPr id="13" name="Text Placeholder 12"/>
          <p:cNvSpPr>
            <a:spLocks noGrp="1"/>
          </p:cNvSpPr>
          <p:nvPr>
            <p:ph type="body" sz="quarter" idx="13" hasCustomPrompt="1"/>
          </p:nvPr>
        </p:nvSpPr>
        <p:spPr>
          <a:xfrm>
            <a:off x="803275" y="1591536"/>
            <a:ext cx="3168000" cy="616845"/>
          </a:xfrm>
        </p:spPr>
        <p:txBody>
          <a:bodyPr anchor="b">
            <a:noAutofit/>
          </a:bodyPr>
          <a:lstStyle>
            <a:lvl1pPr marL="0" indent="0">
              <a:spcBef>
                <a:spcPts val="0"/>
              </a:spcBef>
              <a:buNone/>
              <a:defRPr sz="2000" b="1">
                <a:solidFill>
                  <a:schemeClr val="accent1"/>
                </a:solidFill>
              </a:defRPr>
            </a:lvl1pPr>
          </a:lstStyle>
          <a:p>
            <a:pPr lvl="0"/>
            <a:r>
              <a:rPr lang="sv-SE"/>
              <a:t>Click to add title</a:t>
            </a:r>
          </a:p>
        </p:txBody>
      </p:sp>
      <p:sp>
        <p:nvSpPr>
          <p:cNvPr id="16" name="Content Placeholder 2"/>
          <p:cNvSpPr>
            <a:spLocks noGrp="1"/>
          </p:cNvSpPr>
          <p:nvPr>
            <p:ph idx="1" hasCustomPrompt="1"/>
          </p:nvPr>
        </p:nvSpPr>
        <p:spPr>
          <a:xfrm>
            <a:off x="803275" y="2315184"/>
            <a:ext cx="3168000" cy="3561742"/>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7" name="Text Placeholder 12"/>
          <p:cNvSpPr>
            <a:spLocks noGrp="1"/>
          </p:cNvSpPr>
          <p:nvPr>
            <p:ph type="body" sz="quarter" idx="14" hasCustomPrompt="1"/>
          </p:nvPr>
        </p:nvSpPr>
        <p:spPr>
          <a:xfrm>
            <a:off x="4514912" y="1591536"/>
            <a:ext cx="3168000" cy="616845"/>
          </a:xfrm>
        </p:spPr>
        <p:txBody>
          <a:bodyPr anchor="b">
            <a:noAutofit/>
          </a:bodyPr>
          <a:lstStyle>
            <a:lvl1pPr marL="0" indent="0">
              <a:spcBef>
                <a:spcPts val="0"/>
              </a:spcBef>
              <a:buNone/>
              <a:defRPr sz="2000" b="1">
                <a:solidFill>
                  <a:schemeClr val="accent1"/>
                </a:solidFill>
              </a:defRPr>
            </a:lvl1pPr>
          </a:lstStyle>
          <a:p>
            <a:pPr lvl="0"/>
            <a:r>
              <a:rPr lang="sv-SE"/>
              <a:t>Click to add title</a:t>
            </a:r>
          </a:p>
        </p:txBody>
      </p:sp>
      <p:sp>
        <p:nvSpPr>
          <p:cNvPr id="18" name="Content Placeholder 2"/>
          <p:cNvSpPr>
            <a:spLocks noGrp="1"/>
          </p:cNvSpPr>
          <p:nvPr>
            <p:ph idx="15" hasCustomPrompt="1"/>
          </p:nvPr>
        </p:nvSpPr>
        <p:spPr>
          <a:xfrm>
            <a:off x="4514912" y="2315184"/>
            <a:ext cx="3168000" cy="3561742"/>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9" name="Text Placeholder 12"/>
          <p:cNvSpPr>
            <a:spLocks noGrp="1"/>
          </p:cNvSpPr>
          <p:nvPr>
            <p:ph type="body" sz="quarter" idx="16" hasCustomPrompt="1"/>
          </p:nvPr>
        </p:nvSpPr>
        <p:spPr>
          <a:xfrm>
            <a:off x="8226548" y="1591536"/>
            <a:ext cx="3168000" cy="616845"/>
          </a:xfrm>
        </p:spPr>
        <p:txBody>
          <a:bodyPr anchor="b">
            <a:noAutofit/>
          </a:bodyPr>
          <a:lstStyle>
            <a:lvl1pPr marL="0" indent="0">
              <a:spcBef>
                <a:spcPts val="0"/>
              </a:spcBef>
              <a:buNone/>
              <a:defRPr sz="2000" b="1">
                <a:solidFill>
                  <a:schemeClr val="accent1"/>
                </a:solidFill>
              </a:defRPr>
            </a:lvl1pPr>
          </a:lstStyle>
          <a:p>
            <a:pPr lvl="0"/>
            <a:r>
              <a:rPr lang="sv-SE"/>
              <a:t>Click to add title</a:t>
            </a:r>
          </a:p>
        </p:txBody>
      </p:sp>
      <p:sp>
        <p:nvSpPr>
          <p:cNvPr id="20" name="Content Placeholder 2"/>
          <p:cNvSpPr>
            <a:spLocks noGrp="1"/>
          </p:cNvSpPr>
          <p:nvPr>
            <p:ph idx="17" hasCustomPrompt="1"/>
          </p:nvPr>
        </p:nvSpPr>
        <p:spPr>
          <a:xfrm>
            <a:off x="8226548" y="2315184"/>
            <a:ext cx="3168000" cy="3561742"/>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8" name="Date Placeholder 7"/>
          <p:cNvSpPr>
            <a:spLocks noGrp="1"/>
          </p:cNvSpPr>
          <p:nvPr>
            <p:ph type="dt" sz="half" idx="18"/>
          </p:nvPr>
        </p:nvSpPr>
        <p:spPr/>
        <p:txBody>
          <a:bodyPr/>
          <a:lstStyle/>
          <a:p>
            <a:r>
              <a:rPr lang="sv-SE"/>
              <a:t>01 juni 2021</a:t>
            </a:r>
          </a:p>
        </p:txBody>
      </p:sp>
      <p:sp>
        <p:nvSpPr>
          <p:cNvPr id="9" name="Footer Placeholder 8"/>
          <p:cNvSpPr>
            <a:spLocks noGrp="1"/>
          </p:cNvSpPr>
          <p:nvPr>
            <p:ph type="ftr" sz="quarter" idx="19"/>
          </p:nvPr>
        </p:nvSpPr>
        <p:spPr/>
        <p:txBody>
          <a:bodyPr/>
          <a:lstStyle/>
          <a:p>
            <a:endParaRPr lang="sv-SE"/>
          </a:p>
        </p:txBody>
      </p:sp>
      <p:sp>
        <p:nvSpPr>
          <p:cNvPr id="10" name="Slide Number Placeholder 9"/>
          <p:cNvSpPr>
            <a:spLocks noGrp="1"/>
          </p:cNvSpPr>
          <p:nvPr>
            <p:ph type="sldNum" sz="quarter" idx="20"/>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397457382"/>
      </p:ext>
    </p:extLst>
  </p:cSld>
  <p:clrMapOvr>
    <a:masterClrMapping/>
  </p:clrMapOvr>
  <p:hf hd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56350"/>
            <a:ext cx="12191181" cy="501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Placeholder 1"/>
          <p:cNvSpPr>
            <a:spLocks noGrp="1"/>
          </p:cNvSpPr>
          <p:nvPr>
            <p:ph type="title"/>
          </p:nvPr>
        </p:nvSpPr>
        <p:spPr>
          <a:xfrm>
            <a:off x="803275" y="296863"/>
            <a:ext cx="10585450" cy="971550"/>
          </a:xfrm>
          <a:prstGeom prst="rect">
            <a:avLst/>
          </a:prstGeom>
        </p:spPr>
        <p:txBody>
          <a:bodyPr vert="horz" lIns="0" tIns="0" rIns="0" bIns="0" rtlCol="0" anchor="b">
            <a:noAutofit/>
          </a:bodyPr>
          <a:lstStyle/>
          <a:p>
            <a:r>
              <a:rPr lang="sv-SE"/>
              <a:t>Click to edit </a:t>
            </a:r>
            <a:br>
              <a:rPr lang="sv-SE"/>
            </a:br>
            <a:r>
              <a:rPr lang="sv-SE"/>
              <a:t>Master title style</a:t>
            </a:r>
          </a:p>
        </p:txBody>
      </p:sp>
      <p:sp>
        <p:nvSpPr>
          <p:cNvPr id="3" name="Text Placeholder 2"/>
          <p:cNvSpPr>
            <a:spLocks noGrp="1"/>
          </p:cNvSpPr>
          <p:nvPr>
            <p:ph type="body" idx="1"/>
          </p:nvPr>
        </p:nvSpPr>
        <p:spPr>
          <a:xfrm>
            <a:off x="803275" y="1863177"/>
            <a:ext cx="10585449" cy="4229648"/>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p:cNvSpPr>
            <a:spLocks noGrp="1"/>
          </p:cNvSpPr>
          <p:nvPr>
            <p:ph type="dt" sz="half" idx="2"/>
          </p:nvPr>
        </p:nvSpPr>
        <p:spPr>
          <a:xfrm>
            <a:off x="803275" y="6503927"/>
            <a:ext cx="1800000" cy="162547"/>
          </a:xfrm>
          <a:prstGeom prst="rect">
            <a:avLst/>
          </a:prstGeom>
        </p:spPr>
        <p:txBody>
          <a:bodyPr vert="horz" lIns="0" tIns="0" rIns="0" bIns="0" rtlCol="0" anchor="ctr"/>
          <a:lstStyle>
            <a:lvl1pPr algn="l">
              <a:defRPr sz="800" b="1">
                <a:solidFill>
                  <a:schemeClr val="accent2"/>
                </a:solidFill>
              </a:defRPr>
            </a:lvl1pPr>
          </a:lstStyle>
          <a:p>
            <a:r>
              <a:rPr lang="sv-SE"/>
              <a:t>01 juni 2021</a:t>
            </a:r>
          </a:p>
        </p:txBody>
      </p:sp>
      <p:sp>
        <p:nvSpPr>
          <p:cNvPr id="5" name="Footer Placeholder 4"/>
          <p:cNvSpPr>
            <a:spLocks noGrp="1"/>
          </p:cNvSpPr>
          <p:nvPr>
            <p:ph type="ftr" sz="quarter" idx="3"/>
          </p:nvPr>
        </p:nvSpPr>
        <p:spPr>
          <a:xfrm>
            <a:off x="3234210" y="6503927"/>
            <a:ext cx="4788000" cy="162547"/>
          </a:xfrm>
          <a:prstGeom prst="rect">
            <a:avLst/>
          </a:prstGeom>
        </p:spPr>
        <p:txBody>
          <a:bodyPr vert="horz" lIns="0" tIns="0" rIns="0" bIns="0" rtlCol="0" anchor="ctr"/>
          <a:lstStyle>
            <a:lvl1pPr algn="l">
              <a:defRPr sz="800" b="1">
                <a:solidFill>
                  <a:schemeClr val="accent2"/>
                </a:solidFill>
              </a:defRPr>
            </a:lvl1pPr>
          </a:lstStyle>
          <a:p>
            <a:endParaRPr lang="sv-SE"/>
          </a:p>
        </p:txBody>
      </p:sp>
      <p:sp>
        <p:nvSpPr>
          <p:cNvPr id="6" name="Slide Number Placeholder 5"/>
          <p:cNvSpPr>
            <a:spLocks noGrp="1"/>
          </p:cNvSpPr>
          <p:nvPr>
            <p:ph type="sldNum" sz="quarter" idx="4"/>
          </p:nvPr>
        </p:nvSpPr>
        <p:spPr>
          <a:xfrm>
            <a:off x="264122" y="6503927"/>
            <a:ext cx="342000" cy="162547"/>
          </a:xfrm>
          <a:prstGeom prst="rect">
            <a:avLst/>
          </a:prstGeom>
        </p:spPr>
        <p:txBody>
          <a:bodyPr vert="horz" lIns="0" tIns="0" rIns="0" bIns="0" rtlCol="0" anchor="ctr"/>
          <a:lstStyle>
            <a:lvl1pPr algn="r">
              <a:defRPr sz="800" b="1">
                <a:solidFill>
                  <a:schemeClr val="accent2"/>
                </a:solidFill>
              </a:defRPr>
            </a:lvl1pPr>
          </a:lstStyle>
          <a:p>
            <a:pPr algn="l"/>
            <a:fld id="{FF0A07D5-82FF-48F1-8DEB-0B2470916748}" type="slidenum">
              <a:rPr lang="sv-SE" smtClean="0"/>
              <a:pPr algn="l"/>
              <a:t>‹#›</a:t>
            </a:fld>
            <a:endParaRPr lang="sv-SE"/>
          </a:p>
        </p:txBody>
      </p:sp>
      <p:pic>
        <p:nvPicPr>
          <p:cNvPr id="10" name="Picture 9"/>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1157045" y="6498970"/>
            <a:ext cx="773332" cy="185495"/>
          </a:xfrm>
          <a:prstGeom prst="rect">
            <a:avLst/>
          </a:prstGeom>
        </p:spPr>
      </p:pic>
      <p:sp>
        <p:nvSpPr>
          <p:cNvPr id="8" name="xxLanguageTextBox">
            <a:extLst>
              <a:ext uri="{FF2B5EF4-FFF2-40B4-BE49-F238E27FC236}">
                <a16:creationId xmlns:a16="http://schemas.microsoft.com/office/drawing/2014/main" id="{AC0E0E09-10B5-4313-A4B4-1C14A7338973}"/>
              </a:ext>
            </a:extLst>
          </p:cNvPr>
          <p:cNvSpPr/>
          <p:nvPr userDrawn="1">
            <p:custDataLst>
              <p:tags r:id="rId28"/>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Tree>
    <p:extLst>
      <p:ext uri="{BB962C8B-B14F-4D97-AF65-F5344CB8AC3E}">
        <p14:creationId xmlns:p14="http://schemas.microsoft.com/office/powerpoint/2010/main" val="1497346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7" r:id="rId26"/>
  </p:sldLayoutIdLst>
  <p:hf hdr="0" dt="0"/>
  <p:txStyles>
    <p:title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6">
          <p15:clr>
            <a:srgbClr val="F26B43"/>
          </p15:clr>
        </p15:guide>
        <p15:guide id="2" orient="horz" pos="799">
          <p15:clr>
            <a:srgbClr val="F26B43"/>
          </p15:clr>
        </p15:guide>
        <p15:guide id="3" pos="7174">
          <p15:clr>
            <a:srgbClr val="F26B43"/>
          </p15:clr>
        </p15:guide>
        <p15:guide id="4" orient="horz" pos="187">
          <p15:clr>
            <a:srgbClr val="F26B43"/>
          </p15:clr>
        </p15:guide>
        <p15:guide id="5" orient="horz" pos="3838">
          <p15:clr>
            <a:srgbClr val="F26B43"/>
          </p15:clr>
        </p15:guide>
        <p15:guide id="6" pos="393">
          <p15:clr>
            <a:srgbClr val="F26B43"/>
          </p15:clr>
        </p15:guide>
        <p15:guide id="7" pos="7287">
          <p15:clr>
            <a:srgbClr val="F26B43"/>
          </p15:clr>
        </p15:guide>
        <p15:guide id="8" orient="horz" pos="1169">
          <p15:clr>
            <a:srgbClr val="F26B43"/>
          </p15:clr>
        </p15:guide>
        <p15:guide id="9" orient="horz" pos="93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0D16B228-A93D-0B12-9AE1-13D66EDD2E0E}"/>
              </a:ext>
            </a:extLst>
          </p:cNvPr>
          <p:cNvSpPr>
            <a:spLocks noGrp="1"/>
          </p:cNvSpPr>
          <p:nvPr>
            <p:ph idx="1"/>
          </p:nvPr>
        </p:nvSpPr>
        <p:spPr/>
        <p:txBody>
          <a:bodyPr vert="horz" lIns="0" tIns="0" rIns="0" bIns="0" rtlCol="0" anchor="t">
            <a:normAutofit fontScale="77500" lnSpcReduction="20000"/>
          </a:bodyPr>
          <a:lstStyle/>
          <a:p>
            <a:r>
              <a:rPr lang="sv-SE"/>
              <a:t>The </a:t>
            </a:r>
            <a:r>
              <a:rPr lang="sv-SE" err="1"/>
              <a:t>purpose</a:t>
            </a:r>
            <a:r>
              <a:rPr lang="sv-SE"/>
              <a:t> </a:t>
            </a:r>
            <a:r>
              <a:rPr lang="sv-SE" err="1"/>
              <a:t>of</a:t>
            </a:r>
            <a:r>
              <a:rPr lang="sv-SE"/>
              <a:t> </a:t>
            </a:r>
            <a:r>
              <a:rPr lang="sv-SE" err="1"/>
              <a:t>this</a:t>
            </a:r>
            <a:r>
              <a:rPr lang="sv-SE"/>
              <a:t> presentation is to </a:t>
            </a:r>
            <a:r>
              <a:rPr lang="sv-SE" err="1"/>
              <a:t>provide</a:t>
            </a:r>
            <a:r>
              <a:rPr lang="sv-SE"/>
              <a:t> an </a:t>
            </a:r>
            <a:r>
              <a:rPr lang="sv-SE" err="1"/>
              <a:t>overview</a:t>
            </a:r>
            <a:r>
              <a:rPr lang="sv-SE"/>
              <a:t> </a:t>
            </a:r>
            <a:r>
              <a:rPr lang="sv-SE" err="1"/>
              <a:t>of</a:t>
            </a:r>
            <a:r>
              <a:rPr lang="sv-SE"/>
              <a:t> the Group </a:t>
            </a:r>
            <a:r>
              <a:rPr lang="sv-SE" err="1"/>
              <a:t>Guideline</a:t>
            </a:r>
            <a:r>
              <a:rPr lang="sv-SE"/>
              <a:t> for </a:t>
            </a:r>
            <a:r>
              <a:rPr lang="sv-SE" err="1"/>
              <a:t>Safety</a:t>
            </a:r>
            <a:r>
              <a:rPr lang="sv-SE"/>
              <a:t> </a:t>
            </a:r>
            <a:r>
              <a:rPr lang="sv-SE" err="1"/>
              <a:t>First</a:t>
            </a:r>
            <a:endParaRPr lang="sv-SE"/>
          </a:p>
          <a:p>
            <a:r>
              <a:rPr lang="sv-SE"/>
              <a:t>The </a:t>
            </a:r>
            <a:r>
              <a:rPr lang="sv-SE" err="1"/>
              <a:t>aim</a:t>
            </a:r>
            <a:r>
              <a:rPr lang="sv-SE"/>
              <a:t> is not to </a:t>
            </a:r>
            <a:r>
              <a:rPr lang="sv-SE" err="1"/>
              <a:t>give</a:t>
            </a:r>
            <a:r>
              <a:rPr lang="sv-SE"/>
              <a:t> </a:t>
            </a:r>
            <a:r>
              <a:rPr lang="sv-SE" err="1"/>
              <a:t>indepth</a:t>
            </a:r>
            <a:r>
              <a:rPr lang="sv-SE"/>
              <a:t> </a:t>
            </a:r>
            <a:r>
              <a:rPr lang="sv-SE" err="1"/>
              <a:t>insight</a:t>
            </a:r>
            <a:r>
              <a:rPr lang="sv-SE"/>
              <a:t> </a:t>
            </a:r>
            <a:r>
              <a:rPr lang="sv-SE" err="1"/>
              <a:t>into</a:t>
            </a:r>
            <a:r>
              <a:rPr lang="sv-SE"/>
              <a:t> </a:t>
            </a:r>
            <a:r>
              <a:rPr lang="sv-SE" err="1"/>
              <a:t>established</a:t>
            </a:r>
            <a:r>
              <a:rPr lang="sv-SE"/>
              <a:t> </a:t>
            </a:r>
            <a:r>
              <a:rPr lang="sv-SE" err="1"/>
              <a:t>methods</a:t>
            </a:r>
            <a:r>
              <a:rPr lang="sv-SE"/>
              <a:t> and </a:t>
            </a:r>
            <a:r>
              <a:rPr lang="sv-SE" err="1"/>
              <a:t>ways</a:t>
            </a:r>
            <a:r>
              <a:rPr lang="sv-SE"/>
              <a:t> </a:t>
            </a:r>
            <a:r>
              <a:rPr lang="sv-SE" err="1"/>
              <a:t>of</a:t>
            </a:r>
            <a:r>
              <a:rPr lang="sv-SE"/>
              <a:t> </a:t>
            </a:r>
            <a:r>
              <a:rPr lang="sv-SE" err="1"/>
              <a:t>working</a:t>
            </a:r>
            <a:r>
              <a:rPr lang="sv-SE"/>
              <a:t>. New </a:t>
            </a:r>
            <a:r>
              <a:rPr lang="sv-SE" err="1"/>
              <a:t>slides</a:t>
            </a:r>
            <a:r>
              <a:rPr lang="sv-SE"/>
              <a:t> in </a:t>
            </a:r>
            <a:r>
              <a:rPr lang="sv-SE" err="1"/>
              <a:t>this</a:t>
            </a:r>
            <a:r>
              <a:rPr lang="sv-SE"/>
              <a:t> presentation </a:t>
            </a:r>
            <a:r>
              <a:rPr lang="sv-SE" err="1"/>
              <a:t>are</a:t>
            </a:r>
            <a:r>
              <a:rPr lang="sv-SE"/>
              <a:t> </a:t>
            </a:r>
            <a:r>
              <a:rPr lang="sv-SE" err="1"/>
              <a:t>somewhat</a:t>
            </a:r>
            <a:r>
              <a:rPr lang="sv-SE"/>
              <a:t> </a:t>
            </a:r>
            <a:r>
              <a:rPr lang="sv-SE" err="1"/>
              <a:t>more</a:t>
            </a:r>
            <a:r>
              <a:rPr lang="sv-SE"/>
              <a:t> </a:t>
            </a:r>
            <a:r>
              <a:rPr lang="sv-SE" err="1"/>
              <a:t>detailed</a:t>
            </a:r>
            <a:r>
              <a:rPr lang="sv-SE"/>
              <a:t>, </a:t>
            </a:r>
            <a:r>
              <a:rPr lang="sv-SE" err="1"/>
              <a:t>but</a:t>
            </a:r>
            <a:r>
              <a:rPr lang="sv-SE"/>
              <a:t> the </a:t>
            </a:r>
            <a:r>
              <a:rPr lang="sv-SE" err="1"/>
              <a:t>aim</a:t>
            </a:r>
            <a:r>
              <a:rPr lang="sv-SE"/>
              <a:t> is still to </a:t>
            </a:r>
            <a:r>
              <a:rPr lang="sv-SE" err="1"/>
              <a:t>give</a:t>
            </a:r>
            <a:r>
              <a:rPr lang="sv-SE"/>
              <a:t> an </a:t>
            </a:r>
            <a:r>
              <a:rPr lang="sv-SE" err="1"/>
              <a:t>overview</a:t>
            </a:r>
            <a:r>
              <a:rPr lang="sv-SE"/>
              <a:t> </a:t>
            </a:r>
            <a:r>
              <a:rPr lang="sv-SE" err="1"/>
              <a:t>of</a:t>
            </a:r>
            <a:r>
              <a:rPr lang="sv-SE"/>
              <a:t> </a:t>
            </a:r>
            <a:r>
              <a:rPr lang="sv-SE" err="1"/>
              <a:t>Safety</a:t>
            </a:r>
            <a:r>
              <a:rPr lang="sv-SE"/>
              <a:t> </a:t>
            </a:r>
            <a:r>
              <a:rPr lang="sv-SE" err="1"/>
              <a:t>First</a:t>
            </a:r>
            <a:r>
              <a:rPr lang="sv-SE"/>
              <a:t>. </a:t>
            </a:r>
          </a:p>
          <a:p>
            <a:r>
              <a:rPr lang="sv-SE"/>
              <a:t>The presentation material </a:t>
            </a:r>
            <a:r>
              <a:rPr lang="sv-SE" err="1"/>
              <a:t>contains</a:t>
            </a:r>
            <a:r>
              <a:rPr lang="sv-SE"/>
              <a:t> information and </a:t>
            </a:r>
            <a:r>
              <a:rPr lang="sv-SE" err="1"/>
              <a:t>exercises</a:t>
            </a:r>
            <a:r>
              <a:rPr lang="sv-SE"/>
              <a:t> in </a:t>
            </a:r>
            <a:r>
              <a:rPr lang="sv-SE" err="1"/>
              <a:t>reflection</a:t>
            </a:r>
            <a:r>
              <a:rPr lang="sv-SE"/>
              <a:t>.</a:t>
            </a:r>
          </a:p>
          <a:p>
            <a:r>
              <a:rPr lang="sv-SE"/>
              <a:t>The Group </a:t>
            </a:r>
            <a:r>
              <a:rPr lang="sv-SE" err="1"/>
              <a:t>Guideline</a:t>
            </a:r>
            <a:r>
              <a:rPr lang="sv-SE"/>
              <a:t> is </a:t>
            </a:r>
            <a:r>
              <a:rPr lang="sv-SE" err="1"/>
              <a:t>included</a:t>
            </a:r>
            <a:r>
              <a:rPr lang="sv-SE"/>
              <a:t> in the final </a:t>
            </a:r>
            <a:r>
              <a:rPr lang="sv-SE" err="1"/>
              <a:t>section</a:t>
            </a:r>
            <a:r>
              <a:rPr lang="sv-SE"/>
              <a:t> </a:t>
            </a:r>
            <a:r>
              <a:rPr lang="sv-SE" err="1"/>
              <a:t>of</a:t>
            </a:r>
            <a:r>
              <a:rPr lang="sv-SE"/>
              <a:t> the presentation as </a:t>
            </a:r>
            <a:r>
              <a:rPr lang="sv-SE" err="1"/>
              <a:t>additional</a:t>
            </a:r>
            <a:r>
              <a:rPr lang="sv-SE"/>
              <a:t> </a:t>
            </a:r>
            <a:r>
              <a:rPr lang="sv-SE" err="1"/>
              <a:t>background</a:t>
            </a:r>
            <a:r>
              <a:rPr lang="sv-SE"/>
              <a:t> material to </a:t>
            </a:r>
            <a:r>
              <a:rPr lang="sv-SE" err="1"/>
              <a:t>help</a:t>
            </a:r>
            <a:r>
              <a:rPr lang="sv-SE"/>
              <a:t> </a:t>
            </a:r>
            <a:r>
              <a:rPr lang="sv-SE" err="1"/>
              <a:t>you</a:t>
            </a:r>
            <a:r>
              <a:rPr lang="sv-SE"/>
              <a:t>, as a presenter; it is not </a:t>
            </a:r>
            <a:r>
              <a:rPr lang="sv-SE" err="1"/>
              <a:t>intended</a:t>
            </a:r>
            <a:r>
              <a:rPr lang="sv-SE"/>
              <a:t> for presentation, </a:t>
            </a:r>
            <a:r>
              <a:rPr lang="sv-SE" err="1"/>
              <a:t>but</a:t>
            </a:r>
            <a:r>
              <a:rPr lang="sv-SE"/>
              <a:t> it </a:t>
            </a:r>
            <a:r>
              <a:rPr lang="sv-SE" err="1"/>
              <a:t>can</a:t>
            </a:r>
            <a:r>
              <a:rPr lang="sv-SE"/>
              <a:t> be </a:t>
            </a:r>
            <a:r>
              <a:rPr lang="sv-SE" err="1"/>
              <a:t>used</a:t>
            </a:r>
            <a:r>
              <a:rPr lang="sv-SE"/>
              <a:t> to </a:t>
            </a:r>
            <a:r>
              <a:rPr lang="sv-SE" err="1"/>
              <a:t>give</a:t>
            </a:r>
            <a:r>
              <a:rPr lang="sv-SE"/>
              <a:t> </a:t>
            </a:r>
            <a:r>
              <a:rPr lang="sv-SE" err="1"/>
              <a:t>further</a:t>
            </a:r>
            <a:r>
              <a:rPr lang="sv-SE"/>
              <a:t> </a:t>
            </a:r>
            <a:r>
              <a:rPr lang="sv-SE" err="1"/>
              <a:t>insight</a:t>
            </a:r>
            <a:r>
              <a:rPr lang="sv-SE"/>
              <a:t> </a:t>
            </a:r>
            <a:r>
              <a:rPr lang="sv-SE" err="1"/>
              <a:t>into</a:t>
            </a:r>
            <a:r>
              <a:rPr lang="sv-SE"/>
              <a:t> a </a:t>
            </a:r>
            <a:r>
              <a:rPr lang="sv-SE" err="1"/>
              <a:t>particular</a:t>
            </a:r>
            <a:r>
              <a:rPr lang="sv-SE"/>
              <a:t> </a:t>
            </a:r>
            <a:r>
              <a:rPr lang="sv-SE" err="1"/>
              <a:t>section</a:t>
            </a:r>
            <a:r>
              <a:rPr lang="sv-SE"/>
              <a:t> </a:t>
            </a:r>
            <a:r>
              <a:rPr lang="sv-SE" err="1"/>
              <a:t>of</a:t>
            </a:r>
            <a:r>
              <a:rPr lang="sv-SE"/>
              <a:t> the Group </a:t>
            </a:r>
            <a:r>
              <a:rPr lang="sv-SE" err="1"/>
              <a:t>Guideline</a:t>
            </a:r>
            <a:r>
              <a:rPr lang="sv-SE"/>
              <a:t>. </a:t>
            </a:r>
          </a:p>
          <a:p>
            <a:r>
              <a:rPr lang="sv-SE" err="1"/>
              <a:t>Reserve</a:t>
            </a:r>
            <a:r>
              <a:rPr lang="sv-SE"/>
              <a:t> </a:t>
            </a:r>
            <a:r>
              <a:rPr lang="sv-SE" err="1"/>
              <a:t>about</a:t>
            </a:r>
            <a:r>
              <a:rPr lang="sv-SE"/>
              <a:t> 3-4 </a:t>
            </a:r>
            <a:r>
              <a:rPr lang="sv-SE" err="1"/>
              <a:t>hours</a:t>
            </a:r>
            <a:r>
              <a:rPr lang="sv-SE"/>
              <a:t> for presentation and </a:t>
            </a:r>
            <a:r>
              <a:rPr lang="sv-SE" err="1"/>
              <a:t>exercises</a:t>
            </a:r>
            <a:r>
              <a:rPr lang="sv-SE"/>
              <a:t> for a </a:t>
            </a:r>
            <a:r>
              <a:rPr lang="sv-SE" err="1"/>
              <a:t>group</a:t>
            </a:r>
            <a:r>
              <a:rPr lang="sv-SE"/>
              <a:t> </a:t>
            </a:r>
            <a:r>
              <a:rPr lang="sv-SE" err="1"/>
              <a:t>of</a:t>
            </a:r>
            <a:r>
              <a:rPr lang="sv-SE"/>
              <a:t> </a:t>
            </a:r>
            <a:r>
              <a:rPr lang="sv-SE" err="1"/>
              <a:t>about</a:t>
            </a:r>
            <a:r>
              <a:rPr lang="sv-SE"/>
              <a:t> 20 </a:t>
            </a:r>
            <a:r>
              <a:rPr lang="sv-SE" err="1"/>
              <a:t>people</a:t>
            </a:r>
            <a:r>
              <a:rPr lang="sv-SE"/>
              <a:t>, </a:t>
            </a:r>
            <a:r>
              <a:rPr lang="sv-SE" err="1"/>
              <a:t>including</a:t>
            </a:r>
            <a:r>
              <a:rPr lang="sv-SE"/>
              <a:t> a </a:t>
            </a:r>
            <a:r>
              <a:rPr lang="sv-SE" err="1"/>
              <a:t>coffee</a:t>
            </a:r>
            <a:r>
              <a:rPr lang="sv-SE"/>
              <a:t> break.</a:t>
            </a:r>
          </a:p>
          <a:p>
            <a:r>
              <a:rPr lang="sv-SE" err="1"/>
              <a:t>Exercises</a:t>
            </a:r>
            <a:r>
              <a:rPr lang="sv-SE"/>
              <a:t> in </a:t>
            </a:r>
            <a:r>
              <a:rPr lang="sv-SE" err="1"/>
              <a:t>reflection</a:t>
            </a:r>
            <a:r>
              <a:rPr lang="sv-SE"/>
              <a:t> </a:t>
            </a:r>
            <a:r>
              <a:rPr lang="sv-SE" err="1"/>
              <a:t>can</a:t>
            </a:r>
            <a:r>
              <a:rPr lang="sv-SE"/>
              <a:t> be </a:t>
            </a:r>
            <a:r>
              <a:rPr lang="sv-SE" err="1"/>
              <a:t>selected</a:t>
            </a:r>
            <a:r>
              <a:rPr lang="sv-SE"/>
              <a:t> </a:t>
            </a:r>
            <a:r>
              <a:rPr lang="sv-SE" err="1"/>
              <a:t>based</a:t>
            </a:r>
            <a:r>
              <a:rPr lang="sv-SE"/>
              <a:t> on the </a:t>
            </a:r>
            <a:r>
              <a:rPr lang="sv-SE" err="1"/>
              <a:t>group's</a:t>
            </a:r>
            <a:r>
              <a:rPr lang="sv-SE"/>
              <a:t> </a:t>
            </a:r>
            <a:r>
              <a:rPr lang="sv-SE" err="1"/>
              <a:t>needs</a:t>
            </a:r>
            <a:r>
              <a:rPr lang="sv-SE"/>
              <a:t> and </a:t>
            </a:r>
            <a:r>
              <a:rPr lang="sv-SE" err="1"/>
              <a:t>time</a:t>
            </a:r>
            <a:r>
              <a:rPr lang="sv-SE"/>
              <a:t>. </a:t>
            </a:r>
          </a:p>
          <a:p>
            <a:r>
              <a:rPr lang="sv-SE"/>
              <a:t>If </a:t>
            </a:r>
            <a:r>
              <a:rPr lang="sv-SE" err="1"/>
              <a:t>you</a:t>
            </a:r>
            <a:r>
              <a:rPr lang="sv-SE"/>
              <a:t> </a:t>
            </a:r>
            <a:r>
              <a:rPr lang="sv-SE" err="1"/>
              <a:t>have</a:t>
            </a:r>
            <a:r>
              <a:rPr lang="sv-SE"/>
              <a:t> </a:t>
            </a:r>
            <a:r>
              <a:rPr lang="sv-SE" err="1"/>
              <a:t>any</a:t>
            </a:r>
            <a:r>
              <a:rPr lang="sv-SE"/>
              <a:t> </a:t>
            </a:r>
            <a:r>
              <a:rPr lang="sv-SE" err="1"/>
              <a:t>questions</a:t>
            </a:r>
            <a:r>
              <a:rPr lang="sv-SE"/>
              <a:t> or </a:t>
            </a:r>
            <a:r>
              <a:rPr lang="sv-SE" err="1"/>
              <a:t>concerns</a:t>
            </a:r>
            <a:r>
              <a:rPr lang="sv-SE"/>
              <a:t> prior to </a:t>
            </a:r>
            <a:r>
              <a:rPr lang="sv-SE" err="1"/>
              <a:t>your</a:t>
            </a:r>
            <a:r>
              <a:rPr lang="sv-SE"/>
              <a:t> presentation, </a:t>
            </a:r>
            <a:r>
              <a:rPr lang="sv-SE" err="1"/>
              <a:t>you</a:t>
            </a:r>
            <a:r>
              <a:rPr lang="sv-SE"/>
              <a:t> </a:t>
            </a:r>
            <a:r>
              <a:rPr lang="sv-SE" err="1"/>
              <a:t>are</a:t>
            </a:r>
            <a:r>
              <a:rPr lang="sv-SE"/>
              <a:t> </a:t>
            </a:r>
            <a:r>
              <a:rPr lang="sv-SE" err="1"/>
              <a:t>most</a:t>
            </a:r>
            <a:r>
              <a:rPr lang="sv-SE"/>
              <a:t> </a:t>
            </a:r>
            <a:r>
              <a:rPr lang="sv-SE" err="1"/>
              <a:t>welcome</a:t>
            </a:r>
            <a:r>
              <a:rPr lang="sv-SE"/>
              <a:t> to </a:t>
            </a:r>
            <a:r>
              <a:rPr lang="sv-SE" err="1"/>
              <a:t>contact</a:t>
            </a:r>
            <a:r>
              <a:rPr lang="sv-SE"/>
              <a:t> </a:t>
            </a:r>
            <a:r>
              <a:rPr lang="sv-SE" err="1"/>
              <a:t>us</a:t>
            </a:r>
            <a:r>
              <a:rPr lang="sv-SE"/>
              <a:t> at </a:t>
            </a:r>
            <a:r>
              <a:rPr lang="sv-SE" err="1"/>
              <a:t>safety.first@lkab.com</a:t>
            </a:r>
            <a:endParaRPr lang="sv-SE"/>
          </a:p>
        </p:txBody>
      </p:sp>
      <p:sp>
        <p:nvSpPr>
          <p:cNvPr id="3" name="Platshållare för sidfot 2">
            <a:extLst>
              <a:ext uri="{FF2B5EF4-FFF2-40B4-BE49-F238E27FC236}">
                <a16:creationId xmlns:a16="http://schemas.microsoft.com/office/drawing/2014/main" id="{525E767D-4B1A-47A2-A210-138A0054C9F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5043F10-006F-4F93-BB86-56C8F376ABA8}"/>
              </a:ext>
            </a:extLst>
          </p:cNvPr>
          <p:cNvSpPr>
            <a:spLocks noGrp="1"/>
          </p:cNvSpPr>
          <p:nvPr>
            <p:ph type="sldNum" sz="quarter" idx="12"/>
          </p:nvPr>
        </p:nvSpPr>
        <p:spPr/>
        <p:txBody>
          <a:bodyPr/>
          <a:lstStyle/>
          <a:p>
            <a:pPr algn="l"/>
            <a:fld id="{FF0A07D5-82FF-48F1-8DEB-0B2470916748}" type="slidenum">
              <a:rPr lang="sv-SE" smtClean="0"/>
              <a:pPr algn="l"/>
              <a:t>1</a:t>
            </a:fld>
            <a:endParaRPr lang="sv-SE"/>
          </a:p>
        </p:txBody>
      </p:sp>
      <p:sp>
        <p:nvSpPr>
          <p:cNvPr id="2" name="Rubrik 1">
            <a:extLst>
              <a:ext uri="{FF2B5EF4-FFF2-40B4-BE49-F238E27FC236}">
                <a16:creationId xmlns:a16="http://schemas.microsoft.com/office/drawing/2014/main" id="{C73A7657-4F57-4CE5-A50B-D2A899562088}"/>
              </a:ext>
            </a:extLst>
          </p:cNvPr>
          <p:cNvSpPr>
            <a:spLocks noGrp="1"/>
          </p:cNvSpPr>
          <p:nvPr>
            <p:ph type="title"/>
          </p:nvPr>
        </p:nvSpPr>
        <p:spPr/>
        <p:txBody>
          <a:bodyPr/>
          <a:lstStyle/>
          <a:p>
            <a:r>
              <a:rPr lang="sv-SE" sz="3400" b="1" i="0">
                <a:solidFill>
                  <a:srgbClr val="004369"/>
                </a:solidFill>
                <a:latin typeface="Titillium Web"/>
                <a:ea typeface="+mj-ea"/>
                <a:cs typeface="+mj-cs"/>
              </a:rPr>
              <a:t>To </a:t>
            </a:r>
            <a:r>
              <a:rPr lang="sv-SE" sz="3400" b="1" i="0" err="1">
                <a:solidFill>
                  <a:srgbClr val="004369"/>
                </a:solidFill>
                <a:latin typeface="Titillium Web"/>
                <a:ea typeface="+mj-ea"/>
                <a:cs typeface="+mj-cs"/>
              </a:rPr>
              <a:t>those</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who</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will</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give</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this</a:t>
            </a:r>
            <a:r>
              <a:rPr lang="sv-SE" sz="3400" b="1" i="0">
                <a:solidFill>
                  <a:srgbClr val="004369"/>
                </a:solidFill>
                <a:latin typeface="Titillium Web"/>
                <a:ea typeface="+mj-ea"/>
                <a:cs typeface="+mj-cs"/>
              </a:rPr>
              <a:t> presentation</a:t>
            </a:r>
            <a:endParaRPr lang="sv-SE"/>
          </a:p>
        </p:txBody>
      </p:sp>
    </p:spTree>
    <p:extLst>
      <p:ext uri="{BB962C8B-B14F-4D97-AF65-F5344CB8AC3E}">
        <p14:creationId xmlns:p14="http://schemas.microsoft.com/office/powerpoint/2010/main" val="906795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9" descr="En bild som visar person, stående, står&#10;&#10;Automatiskt genererad beskrivning">
            <a:extLst>
              <a:ext uri="{FF2B5EF4-FFF2-40B4-BE49-F238E27FC236}">
                <a16:creationId xmlns:a16="http://schemas.microsoft.com/office/drawing/2014/main" id="{C5E76CBF-75E2-D748-B5D8-A0E79F39606A}"/>
              </a:ext>
            </a:extLst>
          </p:cNvPr>
          <p:cNvPicPr>
            <a:picLocks noChangeAspect="1"/>
          </p:cNvPicPr>
          <p:nvPr/>
        </p:nvPicPr>
        <p:blipFill rotWithShape="1">
          <a:blip r:embed="rId3"/>
          <a:srcRect l="1450" r="35583" b="821"/>
          <a:stretch/>
        </p:blipFill>
        <p:spPr>
          <a:xfrm>
            <a:off x="6097431" y="-48036"/>
            <a:ext cx="6094569" cy="6394473"/>
          </a:xfrm>
          <a:prstGeom prst="rect">
            <a:avLst/>
          </a:prstGeom>
        </p:spPr>
      </p:pic>
      <p:sp>
        <p:nvSpPr>
          <p:cNvPr id="3" name="Content Placeholder 2">
            <a:extLst>
              <a:ext uri="{FF2B5EF4-FFF2-40B4-BE49-F238E27FC236}">
                <a16:creationId xmlns:a16="http://schemas.microsoft.com/office/drawing/2014/main" id="{E4BBB121-F034-734B-92D5-A265F62CFBE8}"/>
              </a:ext>
            </a:extLst>
          </p:cNvPr>
          <p:cNvSpPr>
            <a:spLocks noGrp="1"/>
          </p:cNvSpPr>
          <p:nvPr>
            <p:ph idx="1"/>
          </p:nvPr>
        </p:nvSpPr>
        <p:spPr>
          <a:xfrm>
            <a:off x="803276" y="1863177"/>
            <a:ext cx="5093432" cy="4229648"/>
          </a:xfrm>
        </p:spPr>
        <p:txBody>
          <a:bodyPr vert="horz" lIns="0" tIns="0" rIns="0" bIns="0" rtlCol="0" anchor="t">
            <a:noAutofit/>
          </a:bodyPr>
          <a:lstStyle/>
          <a:p>
            <a:pPr marL="0" indent="0">
              <a:buNone/>
            </a:pPr>
            <a:r>
              <a:rPr lang="en-GB" sz="1900"/>
              <a:t>For us at LKAB, ensuring a safe and secure work environment that promotes the health and well-being of all who work within our operations is fundamentally important.</a:t>
            </a:r>
          </a:p>
          <a:p>
            <a:pPr marL="0" indent="0">
              <a:buNone/>
            </a:pPr>
            <a:r>
              <a:rPr lang="en-GB" sz="1900"/>
              <a:t>Everyone who works for us has the right to go to work knowing they are working in an environment that is safe and sound. At the same time, each of us has an obligation to take responsibility for work environment management.</a:t>
            </a:r>
          </a:p>
          <a:p>
            <a:pPr marL="0" indent="0">
              <a:buNone/>
            </a:pPr>
            <a:r>
              <a:rPr lang="en-GB" sz="1900"/>
              <a:t>We wish to lead the change, because safe and sound workplaces are a prerequisite for remaining an attractive employer and business partner. </a:t>
            </a:r>
          </a:p>
        </p:txBody>
      </p:sp>
      <p:sp>
        <p:nvSpPr>
          <p:cNvPr id="4" name="Footer Placeholder 3">
            <a:extLst>
              <a:ext uri="{FF2B5EF4-FFF2-40B4-BE49-F238E27FC236}">
                <a16:creationId xmlns:a16="http://schemas.microsoft.com/office/drawing/2014/main" id="{99300DC0-8721-0C43-9BE6-8008ADCCD203}"/>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93ABE72F-24A2-1646-8645-35001864447E}"/>
              </a:ext>
            </a:extLst>
          </p:cNvPr>
          <p:cNvSpPr>
            <a:spLocks noGrp="1"/>
          </p:cNvSpPr>
          <p:nvPr>
            <p:ph type="sldNum" sz="quarter" idx="18"/>
          </p:nvPr>
        </p:nvSpPr>
        <p:spPr/>
        <p:txBody>
          <a:bodyPr/>
          <a:lstStyle/>
          <a:p>
            <a:pPr algn="l"/>
            <a:fld id="{FF0A07D5-82FF-48F1-8DEB-0B2470916748}" type="slidenum">
              <a:rPr lang="sv-SE" smtClean="0"/>
              <a:pPr algn="l"/>
              <a:t>10</a:t>
            </a:fld>
            <a:endParaRPr lang="sv-SE"/>
          </a:p>
        </p:txBody>
      </p:sp>
      <p:sp>
        <p:nvSpPr>
          <p:cNvPr id="6" name="Title 5">
            <a:extLst>
              <a:ext uri="{FF2B5EF4-FFF2-40B4-BE49-F238E27FC236}">
                <a16:creationId xmlns:a16="http://schemas.microsoft.com/office/drawing/2014/main" id="{4DD35EE7-FE59-344E-BDF4-2C0E492EBF1C}"/>
              </a:ext>
            </a:extLst>
          </p:cNvPr>
          <p:cNvSpPr>
            <a:spLocks noGrp="1"/>
          </p:cNvSpPr>
          <p:nvPr>
            <p:ph type="title"/>
          </p:nvPr>
        </p:nvSpPr>
        <p:spPr>
          <a:xfrm>
            <a:off x="803275" y="596663"/>
            <a:ext cx="4858223" cy="971550"/>
          </a:xfrm>
        </p:spPr>
        <p:txBody>
          <a:bodyPr/>
          <a:lstStyle/>
          <a:p>
            <a:r>
              <a:rPr lang="sv-SE" sz="3400" b="1" i="0">
                <a:solidFill>
                  <a:srgbClr val="004369"/>
                </a:solidFill>
                <a:latin typeface="Titillium Web"/>
                <a:ea typeface="+mj-ea"/>
                <a:cs typeface="+mj-cs"/>
              </a:rPr>
              <a:t>The </a:t>
            </a:r>
            <a:r>
              <a:rPr lang="sv-SE" sz="3400" b="1" i="0" err="1">
                <a:solidFill>
                  <a:srgbClr val="004369"/>
                </a:solidFill>
                <a:latin typeface="Titillium Web"/>
                <a:ea typeface="+mj-ea"/>
                <a:cs typeface="+mj-cs"/>
              </a:rPr>
              <a:t>result</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of</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Safety</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First</a:t>
            </a:r>
            <a:r>
              <a:rPr lang="sv-SE" sz="3400" b="1" i="0">
                <a:solidFill>
                  <a:srgbClr val="004369"/>
                </a:solidFill>
                <a:latin typeface="Titillium Web"/>
                <a:ea typeface="+mj-ea"/>
                <a:cs typeface="+mj-cs"/>
              </a:rPr>
              <a:t> </a:t>
            </a:r>
            <a:endParaRPr lang="en-SE"/>
          </a:p>
        </p:txBody>
      </p:sp>
    </p:spTree>
    <p:extLst>
      <p:ext uri="{BB962C8B-B14F-4D97-AF65-F5344CB8AC3E}">
        <p14:creationId xmlns:p14="http://schemas.microsoft.com/office/powerpoint/2010/main" val="48928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E66E05-13BC-7642-A21F-393D9B0563FF}"/>
              </a:ext>
            </a:extLst>
          </p:cNvPr>
          <p:cNvSpPr>
            <a:spLocks noGrp="1"/>
          </p:cNvSpPr>
          <p:nvPr>
            <p:ph type="ftr" sz="quarter" idx="11"/>
          </p:nvPr>
        </p:nvSpPr>
        <p:spPr/>
        <p:txBody>
          <a:bodyPr/>
          <a:lstStyle/>
          <a:p>
            <a:endParaRPr lang="sv-SE"/>
          </a:p>
        </p:txBody>
      </p:sp>
      <p:sp>
        <p:nvSpPr>
          <p:cNvPr id="3" name="Slide Number Placeholder 2">
            <a:extLst>
              <a:ext uri="{FF2B5EF4-FFF2-40B4-BE49-F238E27FC236}">
                <a16:creationId xmlns:a16="http://schemas.microsoft.com/office/drawing/2014/main" id="{F69A38B2-1D18-2C44-8BC7-FE60D07F60A9}"/>
              </a:ext>
            </a:extLst>
          </p:cNvPr>
          <p:cNvSpPr>
            <a:spLocks noGrp="1"/>
          </p:cNvSpPr>
          <p:nvPr>
            <p:ph type="sldNum" sz="quarter" idx="12"/>
          </p:nvPr>
        </p:nvSpPr>
        <p:spPr/>
        <p:txBody>
          <a:bodyPr/>
          <a:lstStyle/>
          <a:p>
            <a:pPr algn="l"/>
            <a:fld id="{FF0A07D5-82FF-48F1-8DEB-0B2470916748}" type="slidenum">
              <a:rPr lang="sv-SE" smtClean="0"/>
              <a:pPr algn="l"/>
              <a:t>11</a:t>
            </a:fld>
            <a:endParaRPr lang="sv-SE"/>
          </a:p>
        </p:txBody>
      </p:sp>
      <p:sp>
        <p:nvSpPr>
          <p:cNvPr id="5" name="Title 7">
            <a:extLst>
              <a:ext uri="{FF2B5EF4-FFF2-40B4-BE49-F238E27FC236}">
                <a16:creationId xmlns:a16="http://schemas.microsoft.com/office/drawing/2014/main" id="{06453A81-ADF4-C248-A19E-A9CA99FD786B}"/>
              </a:ext>
            </a:extLst>
          </p:cNvPr>
          <p:cNvSpPr txBox="1">
            <a:spLocks/>
          </p:cNvSpPr>
          <p:nvPr/>
        </p:nvSpPr>
        <p:spPr>
          <a:xfrm>
            <a:off x="803275" y="596666"/>
            <a:ext cx="3735050" cy="1756790"/>
          </a:xfrm>
          <a:prstGeom prst="rect">
            <a:avLst/>
          </a:prstGeom>
        </p:spPr>
        <p:txBody>
          <a:bodyPr/>
          <a:lst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a:lstStyle>
          <a:p>
            <a:r>
              <a:rPr lang="sv-SE" sz="3400" b="1" i="0" err="1">
                <a:solidFill>
                  <a:srgbClr val="004369"/>
                </a:solidFill>
                <a:latin typeface="Titillium Web"/>
                <a:ea typeface="+mj-ea"/>
                <a:cs typeface="+mj-cs"/>
              </a:rPr>
              <a:t>What</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does</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Safety</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First</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mean</a:t>
            </a:r>
            <a:r>
              <a:rPr lang="sv-SE" sz="3400" b="1" i="0">
                <a:solidFill>
                  <a:srgbClr val="004369"/>
                </a:solidFill>
                <a:latin typeface="Titillium Web"/>
                <a:ea typeface="+mj-ea"/>
                <a:cs typeface="+mj-cs"/>
              </a:rPr>
              <a:t> for all </a:t>
            </a:r>
            <a:r>
              <a:rPr lang="sv-SE" sz="3400" b="1" i="0" err="1">
                <a:solidFill>
                  <a:srgbClr val="004369"/>
                </a:solidFill>
                <a:latin typeface="Titillium Web"/>
                <a:ea typeface="+mj-ea"/>
                <a:cs typeface="+mj-cs"/>
              </a:rPr>
              <a:t>of</a:t>
            </a:r>
            <a:r>
              <a:rPr lang="sv-SE" sz="3400" b="1" i="0">
                <a:solidFill>
                  <a:srgbClr val="004369"/>
                </a:solidFill>
                <a:latin typeface="Titillium Web"/>
                <a:ea typeface="+mj-ea"/>
                <a:cs typeface="+mj-cs"/>
              </a:rPr>
              <a:t> LKAB?</a:t>
            </a:r>
            <a:endParaRPr lang="en-SE"/>
          </a:p>
        </p:txBody>
      </p:sp>
      <p:sp>
        <p:nvSpPr>
          <p:cNvPr id="6" name="TextBox 5">
            <a:extLst>
              <a:ext uri="{FF2B5EF4-FFF2-40B4-BE49-F238E27FC236}">
                <a16:creationId xmlns:a16="http://schemas.microsoft.com/office/drawing/2014/main" id="{BFE0E95C-E057-4A4D-B036-ECD079623EEF}"/>
              </a:ext>
            </a:extLst>
          </p:cNvPr>
          <p:cNvSpPr txBox="1"/>
          <p:nvPr/>
        </p:nvSpPr>
        <p:spPr>
          <a:xfrm>
            <a:off x="911901" y="2458221"/>
            <a:ext cx="3735050" cy="2949525"/>
          </a:xfrm>
          <a:prstGeom prst="rect">
            <a:avLst/>
          </a:prstGeom>
          <a:noFill/>
        </p:spPr>
        <p:txBody>
          <a:bodyPr wrap="square" lIns="0" tIns="0" rIns="0" bIns="0" rtlCol="0">
            <a:spAutoFit/>
          </a:bodyPr>
          <a:lstStyle/>
          <a:p>
            <a:pPr marL="0" indent="0" algn="l" defTabSz="914400">
              <a:spcBef>
                <a:spcPts val="1400"/>
              </a:spcBef>
              <a:buNone/>
            </a:pPr>
            <a:r>
              <a:rPr lang="sv-SE" sz="2000" b="0" i="0">
                <a:solidFill>
                  <a:schemeClr val="tx1"/>
                </a:solidFill>
                <a:latin typeface="Titillium Web"/>
                <a:ea typeface="+mn-ea"/>
                <a:cs typeface="+mn-cs"/>
              </a:rPr>
              <a:t>In 2022 a </a:t>
            </a:r>
            <a:r>
              <a:rPr lang="sv-SE" sz="2000" b="0" i="0" err="1">
                <a:solidFill>
                  <a:schemeClr val="tx1"/>
                </a:solidFill>
                <a:latin typeface="Titillium Web"/>
                <a:ea typeface="+mn-ea"/>
                <a:cs typeface="+mn-cs"/>
              </a:rPr>
              <a:t>group</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guideline</a:t>
            </a:r>
            <a:r>
              <a:rPr lang="sv-SE" sz="2000" b="0" i="0">
                <a:solidFill>
                  <a:schemeClr val="tx1"/>
                </a:solidFill>
                <a:latin typeface="Titillium Web"/>
                <a:ea typeface="+mn-ea"/>
                <a:cs typeface="+mn-cs"/>
              </a:rPr>
              <a:t> for </a:t>
            </a:r>
            <a:r>
              <a:rPr lang="sv-SE" sz="2000" b="0" i="0" err="1">
                <a:solidFill>
                  <a:schemeClr val="tx1"/>
                </a:solidFill>
                <a:latin typeface="Titillium Web"/>
                <a:ea typeface="+mn-ea"/>
                <a:cs typeface="+mn-cs"/>
              </a:rPr>
              <a:t>Safety</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First</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applicable</a:t>
            </a:r>
            <a:r>
              <a:rPr lang="sv-SE" sz="2000" b="0" i="0">
                <a:solidFill>
                  <a:schemeClr val="tx1"/>
                </a:solidFill>
                <a:latin typeface="Titillium Web"/>
                <a:ea typeface="+mn-ea"/>
                <a:cs typeface="+mn-cs"/>
              </a:rPr>
              <a:t> for all </a:t>
            </a:r>
            <a:r>
              <a:rPr lang="sv-SE" sz="2000" b="0" i="0" err="1">
                <a:solidFill>
                  <a:schemeClr val="tx1"/>
                </a:solidFill>
                <a:latin typeface="Titillium Web"/>
                <a:ea typeface="+mn-ea"/>
                <a:cs typeface="+mn-cs"/>
              </a:rPr>
              <a:t>of</a:t>
            </a:r>
            <a:r>
              <a:rPr lang="sv-SE" sz="2000" b="0" i="0">
                <a:solidFill>
                  <a:schemeClr val="tx1"/>
                </a:solidFill>
                <a:latin typeface="Titillium Web"/>
                <a:ea typeface="+mn-ea"/>
                <a:cs typeface="+mn-cs"/>
              </a:rPr>
              <a:t> LKAB, </a:t>
            </a:r>
            <a:r>
              <a:rPr lang="sv-SE" sz="2000" b="0" i="0" err="1">
                <a:solidFill>
                  <a:schemeClr val="tx1"/>
                </a:solidFill>
                <a:latin typeface="Titillium Web"/>
                <a:ea typeface="+mn-ea"/>
                <a:cs typeface="+mn-cs"/>
              </a:rPr>
              <a:t>was</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established</a:t>
            </a:r>
            <a:r>
              <a:rPr lang="sv-SE" sz="2000" b="0" i="0">
                <a:solidFill>
                  <a:schemeClr val="tx1"/>
                </a:solidFill>
                <a:latin typeface="Titillium Web"/>
                <a:ea typeface="+mn-ea"/>
                <a:cs typeface="+mn-cs"/>
              </a:rPr>
              <a:t>. Most </a:t>
            </a:r>
            <a:r>
              <a:rPr lang="sv-SE" sz="2000" b="0" i="0" err="1">
                <a:solidFill>
                  <a:schemeClr val="tx1"/>
                </a:solidFill>
                <a:latin typeface="Titillium Web"/>
                <a:ea typeface="+mn-ea"/>
                <a:cs typeface="+mn-cs"/>
              </a:rPr>
              <a:t>of</a:t>
            </a:r>
            <a:r>
              <a:rPr lang="sv-SE" sz="2000" b="0" i="0">
                <a:solidFill>
                  <a:schemeClr val="tx1"/>
                </a:solidFill>
                <a:latin typeface="Titillium Web"/>
                <a:ea typeface="+mn-ea"/>
                <a:cs typeface="+mn-cs"/>
              </a:rPr>
              <a:t> the </a:t>
            </a:r>
            <a:r>
              <a:rPr lang="sv-SE" sz="2000" b="0" i="0" err="1">
                <a:solidFill>
                  <a:schemeClr val="tx1"/>
                </a:solidFill>
                <a:latin typeface="Titillium Web"/>
                <a:ea typeface="+mn-ea"/>
                <a:cs typeface="+mn-cs"/>
              </a:rPr>
              <a:t>guideline</a:t>
            </a:r>
            <a:r>
              <a:rPr lang="sv-SE" sz="2000" b="0" i="0">
                <a:solidFill>
                  <a:schemeClr val="tx1"/>
                </a:solidFill>
                <a:latin typeface="Titillium Web"/>
                <a:ea typeface="+mn-ea"/>
                <a:cs typeface="+mn-cs"/>
              </a:rPr>
              <a:t> is not new and has </a:t>
            </a:r>
            <a:r>
              <a:rPr lang="sv-SE" sz="2000" b="0" i="0" err="1">
                <a:solidFill>
                  <a:schemeClr val="tx1"/>
                </a:solidFill>
                <a:latin typeface="Titillium Web"/>
                <a:ea typeface="+mn-ea"/>
                <a:cs typeface="+mn-cs"/>
              </a:rPr>
              <a:t>been</a:t>
            </a:r>
            <a:r>
              <a:rPr lang="sv-SE" sz="2000" b="0" i="0">
                <a:solidFill>
                  <a:schemeClr val="tx1"/>
                </a:solidFill>
                <a:latin typeface="Titillium Web"/>
                <a:ea typeface="+mn-ea"/>
                <a:cs typeface="+mn-cs"/>
              </a:rPr>
              <a:t> in </a:t>
            </a:r>
            <a:r>
              <a:rPr lang="sv-SE" sz="2000" b="0" i="0" err="1">
                <a:solidFill>
                  <a:schemeClr val="tx1"/>
                </a:solidFill>
                <a:latin typeface="Titillium Web"/>
                <a:ea typeface="+mn-ea"/>
                <a:cs typeface="+mn-cs"/>
              </a:rPr>
              <a:t>place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since</a:t>
            </a:r>
            <a:r>
              <a:rPr lang="sv-SE" sz="2000" b="0" i="0">
                <a:solidFill>
                  <a:schemeClr val="tx1"/>
                </a:solidFill>
                <a:latin typeface="Titillium Web"/>
                <a:ea typeface="+mn-ea"/>
                <a:cs typeface="+mn-cs"/>
              </a:rPr>
              <a:t> at </a:t>
            </a:r>
            <a:r>
              <a:rPr lang="sv-SE" sz="2000" b="0" i="0" err="1">
                <a:solidFill>
                  <a:schemeClr val="tx1"/>
                </a:solidFill>
                <a:latin typeface="Titillium Web"/>
                <a:ea typeface="+mn-ea"/>
                <a:cs typeface="+mn-cs"/>
              </a:rPr>
              <a:t>least</a:t>
            </a:r>
            <a:r>
              <a:rPr lang="sv-SE" sz="2000" b="0" i="0">
                <a:solidFill>
                  <a:schemeClr val="tx1"/>
                </a:solidFill>
                <a:latin typeface="Titillium Web"/>
                <a:ea typeface="+mn-ea"/>
                <a:cs typeface="+mn-cs"/>
              </a:rPr>
              <a:t> 2006.</a:t>
            </a:r>
          </a:p>
          <a:p>
            <a:pPr marL="0" indent="0" algn="l" defTabSz="914400">
              <a:spcBef>
                <a:spcPts val="1400"/>
              </a:spcBef>
              <a:buNone/>
            </a:pPr>
            <a:r>
              <a:rPr lang="sv-SE" sz="2000" b="0" i="0" err="1">
                <a:solidFill>
                  <a:schemeClr val="tx1"/>
                </a:solidFill>
                <a:latin typeface="Titillium Web"/>
                <a:ea typeface="+mn-ea"/>
                <a:cs typeface="+mn-cs"/>
              </a:rPr>
              <a:t>What</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you</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see</a:t>
            </a:r>
            <a:r>
              <a:rPr lang="sv-SE" sz="2000" b="0" i="0">
                <a:solidFill>
                  <a:schemeClr val="tx1"/>
                </a:solidFill>
                <a:latin typeface="Titillium Web"/>
                <a:ea typeface="+mn-ea"/>
                <a:cs typeface="+mn-cs"/>
              </a:rPr>
              <a:t> on the right is new for the </a:t>
            </a:r>
            <a:r>
              <a:rPr lang="sv-SE" sz="2000" b="0" i="0" err="1">
                <a:solidFill>
                  <a:schemeClr val="tx1"/>
                </a:solidFill>
                <a:latin typeface="Titillium Web"/>
                <a:ea typeface="+mn-ea"/>
                <a:cs typeface="+mn-cs"/>
              </a:rPr>
              <a:t>entire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group</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but</a:t>
            </a:r>
            <a:r>
              <a:rPr lang="sv-SE" sz="2000" b="0" i="0">
                <a:solidFill>
                  <a:schemeClr val="tx1"/>
                </a:solidFill>
                <a:latin typeface="Titillium Web"/>
                <a:ea typeface="+mn-ea"/>
                <a:cs typeface="+mn-cs"/>
              </a:rPr>
              <a:t> </a:t>
            </a:r>
            <a:r>
              <a:rPr lang="sv-SE" sz="2000" err="1">
                <a:latin typeface="Titillium Web"/>
              </a:rPr>
              <a:t>have</a:t>
            </a:r>
            <a:r>
              <a:rPr lang="sv-SE" sz="2000">
                <a:latin typeface="Titillium Web"/>
              </a:rPr>
              <a:t> </a:t>
            </a:r>
            <a:r>
              <a:rPr lang="sv-SE" sz="2000" err="1">
                <a:latin typeface="Titillium Web"/>
              </a:rPr>
              <a:t>been</a:t>
            </a:r>
            <a:r>
              <a:rPr lang="sv-SE" sz="2000">
                <a:latin typeface="Titillium Web"/>
              </a:rPr>
              <a:t> </a:t>
            </a:r>
            <a:r>
              <a:rPr lang="sv-SE" sz="2000" err="1">
                <a:latin typeface="Titillium Web"/>
              </a:rPr>
              <a:t>used</a:t>
            </a:r>
            <a:r>
              <a:rPr lang="sv-SE" sz="2000">
                <a:latin typeface="Titillium Web"/>
              </a:rPr>
              <a:t> </a:t>
            </a:r>
            <a:r>
              <a:rPr lang="sv-SE" sz="2000" err="1">
                <a:latin typeface="Titillium Web"/>
              </a:rPr>
              <a:t>successfully</a:t>
            </a:r>
            <a:r>
              <a:rPr lang="sv-SE" sz="2000">
                <a:latin typeface="Titillium Web"/>
              </a:rPr>
              <a:t> by Special Products for </a:t>
            </a:r>
            <a:r>
              <a:rPr lang="sv-SE" sz="2000" err="1">
                <a:latin typeface="Titillium Web"/>
              </a:rPr>
              <a:t>several</a:t>
            </a:r>
            <a:r>
              <a:rPr lang="sv-SE" sz="2000">
                <a:latin typeface="Titillium Web"/>
              </a:rPr>
              <a:t> </a:t>
            </a:r>
            <a:r>
              <a:rPr lang="sv-SE" sz="2000" err="1">
                <a:latin typeface="Titillium Web"/>
              </a:rPr>
              <a:t>years</a:t>
            </a:r>
            <a:r>
              <a:rPr lang="sv-SE" sz="2000">
                <a:latin typeface="Titillium Web"/>
              </a:rPr>
              <a:t>.</a:t>
            </a:r>
            <a:endParaRPr lang="sv-SE" sz="2000" b="0" i="0">
              <a:solidFill>
                <a:schemeClr val="tx1"/>
              </a:solidFill>
              <a:latin typeface="Titillium Web"/>
              <a:ea typeface="+mn-ea"/>
              <a:cs typeface="+mn-cs"/>
            </a:endParaRPr>
          </a:p>
        </p:txBody>
      </p:sp>
      <p:sp>
        <p:nvSpPr>
          <p:cNvPr id="7" name="Rectangle 6">
            <a:extLst>
              <a:ext uri="{FF2B5EF4-FFF2-40B4-BE49-F238E27FC236}">
                <a16:creationId xmlns:a16="http://schemas.microsoft.com/office/drawing/2014/main" id="{1494DE6F-D43D-8D49-81B6-D216F6E65CC3}"/>
              </a:ext>
            </a:extLst>
          </p:cNvPr>
          <p:cNvSpPr/>
          <p:nvPr/>
        </p:nvSpPr>
        <p:spPr>
          <a:xfrm>
            <a:off x="5291529" y="596666"/>
            <a:ext cx="5988570" cy="53244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extBox 7">
            <a:extLst>
              <a:ext uri="{FF2B5EF4-FFF2-40B4-BE49-F238E27FC236}">
                <a16:creationId xmlns:a16="http://schemas.microsoft.com/office/drawing/2014/main" id="{2431B823-E437-0B48-9A18-5D08C7598912}"/>
              </a:ext>
            </a:extLst>
          </p:cNvPr>
          <p:cNvSpPr txBox="1"/>
          <p:nvPr/>
        </p:nvSpPr>
        <p:spPr>
          <a:xfrm>
            <a:off x="5808065" y="2017927"/>
            <a:ext cx="4955498" cy="3580467"/>
          </a:xfrm>
          <a:prstGeom prst="rect">
            <a:avLst/>
          </a:prstGeom>
          <a:noFill/>
        </p:spPr>
        <p:txBody>
          <a:bodyPr wrap="square" lIns="0" tIns="0" rIns="0" bIns="0" rtlCol="0" anchor="t">
            <a:spAutoFit/>
          </a:bodyPr>
          <a:lstStyle/>
          <a:p>
            <a:pPr marL="342900" indent="-342900">
              <a:buFont typeface="Arial" panose="020B0604020202020204" pitchFamily="34" charset="0"/>
              <a:buChar char="•"/>
            </a:pPr>
            <a:r>
              <a:rPr lang="sv-SE" sz="1900">
                <a:solidFill>
                  <a:schemeClr val="tx2"/>
                </a:solidFill>
              </a:rPr>
              <a:t>The Golden </a:t>
            </a:r>
            <a:r>
              <a:rPr lang="sv-SE" sz="1900" err="1">
                <a:solidFill>
                  <a:schemeClr val="tx2"/>
                </a:solidFill>
              </a:rPr>
              <a:t>Rules</a:t>
            </a:r>
            <a:r>
              <a:rPr lang="sv-SE" sz="1900">
                <a:solidFill>
                  <a:schemeClr val="tx2"/>
                </a:solidFill>
              </a:rPr>
              <a:t>: </a:t>
            </a:r>
            <a:r>
              <a:rPr lang="sv-SE" sz="1900" err="1">
                <a:solidFill>
                  <a:schemeClr val="tx2"/>
                </a:solidFill>
              </a:rPr>
              <a:t>Our</a:t>
            </a:r>
            <a:r>
              <a:rPr lang="sv-SE" sz="1900">
                <a:solidFill>
                  <a:schemeClr val="tx2"/>
                </a:solidFill>
              </a:rPr>
              <a:t> </a:t>
            </a:r>
            <a:r>
              <a:rPr lang="sv-SE" sz="1900" err="1">
                <a:solidFill>
                  <a:schemeClr val="tx2"/>
                </a:solidFill>
              </a:rPr>
              <a:t>behaviour</a:t>
            </a:r>
            <a:r>
              <a:rPr lang="sv-SE" sz="1900">
                <a:solidFill>
                  <a:schemeClr val="tx2"/>
                </a:solidFill>
              </a:rPr>
              <a:t> </a:t>
            </a:r>
            <a:r>
              <a:rPr lang="sv-SE" sz="1900" err="1">
                <a:solidFill>
                  <a:schemeClr val="tx2"/>
                </a:solidFill>
              </a:rPr>
              <a:t>creates</a:t>
            </a:r>
            <a:r>
              <a:rPr lang="sv-SE" sz="1900">
                <a:solidFill>
                  <a:schemeClr val="tx2"/>
                </a:solidFill>
              </a:rPr>
              <a:t> </a:t>
            </a:r>
            <a:r>
              <a:rPr lang="sv-SE" sz="1900" err="1">
                <a:solidFill>
                  <a:schemeClr val="tx2"/>
                </a:solidFill>
              </a:rPr>
              <a:t>safe</a:t>
            </a:r>
            <a:r>
              <a:rPr lang="sv-SE" sz="1900">
                <a:solidFill>
                  <a:schemeClr val="tx2"/>
                </a:solidFill>
              </a:rPr>
              <a:t> and </a:t>
            </a:r>
            <a:r>
              <a:rPr lang="sv-SE" sz="1900" err="1">
                <a:solidFill>
                  <a:schemeClr val="tx2"/>
                </a:solidFill>
              </a:rPr>
              <a:t>healthy</a:t>
            </a:r>
            <a:r>
              <a:rPr lang="sv-SE" sz="1900">
                <a:solidFill>
                  <a:schemeClr val="tx2"/>
                </a:solidFill>
              </a:rPr>
              <a:t> </a:t>
            </a:r>
            <a:r>
              <a:rPr lang="sv-SE" sz="1900" err="1">
                <a:solidFill>
                  <a:schemeClr val="tx2"/>
                </a:solidFill>
              </a:rPr>
              <a:t>workplaces</a:t>
            </a:r>
            <a:r>
              <a:rPr lang="sv-SE" sz="1900">
                <a:solidFill>
                  <a:schemeClr val="tx2"/>
                </a:solidFill>
              </a:rPr>
              <a:t>. </a:t>
            </a:r>
          </a:p>
          <a:p>
            <a:pPr marL="342900" indent="-342900">
              <a:buFont typeface="Arial" panose="020B0604020202020204" pitchFamily="34" charset="0"/>
              <a:buChar char="•"/>
            </a:pPr>
            <a:endParaRPr lang="en-US" sz="1900">
              <a:solidFill>
                <a:schemeClr val="tx2"/>
              </a:solidFill>
            </a:endParaRPr>
          </a:p>
          <a:p>
            <a:pPr marL="342900" indent="-342900">
              <a:buFont typeface="Arial" panose="020B0604020202020204" pitchFamily="34" charset="0"/>
              <a:buChar char="•"/>
            </a:pPr>
            <a:r>
              <a:rPr lang="sv-SE" sz="1900">
                <a:solidFill>
                  <a:schemeClr val="tx2"/>
                </a:solidFill>
              </a:rPr>
              <a:t>SAM/SWE: joint </a:t>
            </a:r>
            <a:r>
              <a:rPr lang="sv-SE" sz="1900" err="1">
                <a:solidFill>
                  <a:schemeClr val="tx2"/>
                </a:solidFill>
              </a:rPr>
              <a:t>group</a:t>
            </a:r>
            <a:r>
              <a:rPr lang="sv-SE" sz="1900">
                <a:solidFill>
                  <a:schemeClr val="tx2"/>
                </a:solidFill>
              </a:rPr>
              <a:t> </a:t>
            </a:r>
            <a:r>
              <a:rPr lang="sv-SE" sz="1900" err="1">
                <a:solidFill>
                  <a:schemeClr val="tx2"/>
                </a:solidFill>
              </a:rPr>
              <a:t>checklist</a:t>
            </a:r>
            <a:r>
              <a:rPr lang="sv-SE" sz="1900">
                <a:solidFill>
                  <a:schemeClr val="tx2"/>
                </a:solidFill>
              </a:rPr>
              <a:t> for </a:t>
            </a:r>
            <a:r>
              <a:rPr lang="sv-SE" sz="1900" err="1">
                <a:solidFill>
                  <a:schemeClr val="tx2"/>
                </a:solidFill>
              </a:rPr>
              <a:t>systematic</a:t>
            </a:r>
            <a:r>
              <a:rPr lang="sv-SE" sz="1900">
                <a:solidFill>
                  <a:schemeClr val="tx2"/>
                </a:solidFill>
              </a:rPr>
              <a:t> </a:t>
            </a:r>
            <a:r>
              <a:rPr lang="sv-SE" sz="1900" err="1">
                <a:solidFill>
                  <a:schemeClr val="tx2"/>
                </a:solidFill>
              </a:rPr>
              <a:t>work</a:t>
            </a:r>
            <a:r>
              <a:rPr lang="sv-SE" sz="1900">
                <a:solidFill>
                  <a:schemeClr val="tx2"/>
                </a:solidFill>
              </a:rPr>
              <a:t> </a:t>
            </a:r>
            <a:r>
              <a:rPr lang="sv-SE" sz="1900" err="1">
                <a:solidFill>
                  <a:schemeClr val="tx2"/>
                </a:solidFill>
              </a:rPr>
              <a:t>environment</a:t>
            </a:r>
            <a:r>
              <a:rPr lang="sv-SE" sz="1900">
                <a:solidFill>
                  <a:schemeClr val="tx2"/>
                </a:solidFill>
              </a:rPr>
              <a:t> management </a:t>
            </a:r>
          </a:p>
          <a:p>
            <a:endParaRPr lang="sv-SE" sz="1900">
              <a:solidFill>
                <a:schemeClr val="tx2"/>
              </a:solidFill>
            </a:endParaRPr>
          </a:p>
          <a:p>
            <a:pPr marL="342900" indent="-342900">
              <a:buFont typeface="Arial" panose="020B0604020202020204" pitchFamily="34" charset="0"/>
              <a:buChar char="•"/>
            </a:pPr>
            <a:r>
              <a:rPr lang="sv-SE" sz="1900">
                <a:solidFill>
                  <a:schemeClr val="tx2"/>
                </a:solidFill>
              </a:rPr>
              <a:t>Common </a:t>
            </a:r>
            <a:r>
              <a:rPr lang="sv-SE" sz="1900" err="1">
                <a:solidFill>
                  <a:schemeClr val="tx2"/>
                </a:solidFill>
              </a:rPr>
              <a:t>objectives</a:t>
            </a:r>
            <a:r>
              <a:rPr lang="sv-SE" sz="1900">
                <a:solidFill>
                  <a:schemeClr val="tx2"/>
                </a:solidFill>
              </a:rPr>
              <a:t> </a:t>
            </a:r>
            <a:r>
              <a:rPr lang="sv-SE" sz="1900" err="1">
                <a:solidFill>
                  <a:schemeClr val="tx2"/>
                </a:solidFill>
              </a:rPr>
              <a:t>within</a:t>
            </a:r>
            <a:r>
              <a:rPr lang="sv-SE" sz="1900">
                <a:solidFill>
                  <a:schemeClr val="tx2"/>
                </a:solidFill>
              </a:rPr>
              <a:t> </a:t>
            </a:r>
            <a:r>
              <a:rPr lang="sv-SE" sz="1900" err="1">
                <a:solidFill>
                  <a:schemeClr val="tx2"/>
                </a:solidFill>
              </a:rPr>
              <a:t>four</a:t>
            </a:r>
            <a:r>
              <a:rPr lang="sv-SE" sz="1900">
                <a:solidFill>
                  <a:schemeClr val="tx2"/>
                </a:solidFill>
              </a:rPr>
              <a:t> </a:t>
            </a:r>
            <a:r>
              <a:rPr lang="sv-SE" sz="1900" err="1">
                <a:solidFill>
                  <a:schemeClr val="tx2"/>
                </a:solidFill>
              </a:rPr>
              <a:t>sub</a:t>
            </a:r>
            <a:r>
              <a:rPr lang="sv-SE" sz="1900">
                <a:solidFill>
                  <a:schemeClr val="tx2"/>
                </a:solidFill>
              </a:rPr>
              <a:t>-areas:</a:t>
            </a:r>
          </a:p>
          <a:p>
            <a:pPr marL="535940" lvl="1" indent="-267970">
              <a:spcBef>
                <a:spcPts val="500"/>
              </a:spcBef>
              <a:buClr>
                <a:schemeClr val="tx1"/>
              </a:buClr>
              <a:buFont typeface="Arial"/>
              <a:buChar char="•"/>
            </a:pPr>
            <a:r>
              <a:rPr lang="sv-SE" sz="1600" b="0" i="0" err="1">
                <a:solidFill>
                  <a:schemeClr val="tx1"/>
                </a:solidFill>
                <a:latin typeface="Titillium Web"/>
                <a:ea typeface="+mn-ea"/>
                <a:cs typeface="+mn-cs"/>
              </a:rPr>
              <a:t>Safety</a:t>
            </a:r>
            <a:endParaRPr lang="sv-SE" sz="1600" b="0" i="0">
              <a:solidFill>
                <a:schemeClr val="tx1"/>
              </a:solidFill>
              <a:latin typeface="Titillium Web"/>
            </a:endParaRPr>
          </a:p>
          <a:p>
            <a:pPr marL="535940" lvl="1" indent="-267970">
              <a:spcBef>
                <a:spcPts val="500"/>
              </a:spcBef>
              <a:buClr>
                <a:schemeClr val="tx1"/>
              </a:buClr>
              <a:buFont typeface="Arial"/>
              <a:buChar char="•"/>
            </a:pPr>
            <a:r>
              <a:rPr lang="sv-SE" sz="1600" b="0" i="0">
                <a:solidFill>
                  <a:schemeClr val="tx1"/>
                </a:solidFill>
                <a:latin typeface="Titillium Web"/>
                <a:ea typeface="+mn-ea"/>
                <a:cs typeface="+mn-cs"/>
              </a:rPr>
              <a:t>Health</a:t>
            </a:r>
            <a:endParaRPr lang="sv-SE" sz="1600" b="0" i="0">
              <a:solidFill>
                <a:schemeClr val="tx1"/>
              </a:solidFill>
              <a:latin typeface="Titillium Web"/>
            </a:endParaRPr>
          </a:p>
          <a:p>
            <a:pPr marL="535940" lvl="1" indent="-267970">
              <a:spcBef>
                <a:spcPts val="500"/>
              </a:spcBef>
              <a:buClr>
                <a:schemeClr val="tx1"/>
              </a:buClr>
              <a:buFont typeface="Arial"/>
              <a:buChar char="•"/>
            </a:pPr>
            <a:r>
              <a:rPr lang="sv-SE" sz="1600" err="1">
                <a:latin typeface="Titillium Web"/>
              </a:rPr>
              <a:t>Well-being</a:t>
            </a:r>
            <a:endParaRPr lang="sv-SE" sz="1600" b="0" i="0" err="1">
              <a:solidFill>
                <a:schemeClr val="tx1"/>
              </a:solidFill>
              <a:latin typeface="Titillium Web"/>
            </a:endParaRPr>
          </a:p>
          <a:p>
            <a:pPr marL="535940" lvl="1" indent="-267970">
              <a:spcBef>
                <a:spcPts val="500"/>
              </a:spcBef>
              <a:buClr>
                <a:schemeClr val="tx1"/>
              </a:buClr>
              <a:buFont typeface="Arial"/>
              <a:buChar char="•"/>
            </a:pPr>
            <a:r>
              <a:rPr lang="sv-SE" sz="1600" b="0" i="0" err="1">
                <a:solidFill>
                  <a:schemeClr val="tx1"/>
                </a:solidFill>
                <a:latin typeface="Titillium Web"/>
                <a:ea typeface="+mn-ea"/>
                <a:cs typeface="+mn-cs"/>
              </a:rPr>
              <a:t>Inclusion</a:t>
            </a:r>
            <a:endParaRPr lang="sv-SE" sz="1600" b="0" i="0">
              <a:solidFill>
                <a:schemeClr val="tx1"/>
              </a:solidFill>
              <a:latin typeface="Titillium Web"/>
            </a:endParaRPr>
          </a:p>
          <a:p>
            <a:endParaRPr lang="en-SE" sz="1900">
              <a:solidFill>
                <a:schemeClr val="tx2"/>
              </a:solidFill>
            </a:endParaRPr>
          </a:p>
        </p:txBody>
      </p:sp>
      <p:sp>
        <p:nvSpPr>
          <p:cNvPr id="9" name="TextBox 8">
            <a:extLst>
              <a:ext uri="{FF2B5EF4-FFF2-40B4-BE49-F238E27FC236}">
                <a16:creationId xmlns:a16="http://schemas.microsoft.com/office/drawing/2014/main" id="{97518488-BA89-DD44-B840-C53A36C00044}"/>
              </a:ext>
            </a:extLst>
          </p:cNvPr>
          <p:cNvSpPr txBox="1"/>
          <p:nvPr/>
        </p:nvSpPr>
        <p:spPr>
          <a:xfrm>
            <a:off x="5808065" y="1280464"/>
            <a:ext cx="6198433" cy="369332"/>
          </a:xfrm>
          <a:prstGeom prst="rect">
            <a:avLst/>
          </a:prstGeom>
          <a:noFill/>
        </p:spPr>
        <p:txBody>
          <a:bodyPr wrap="square" lIns="0" tIns="0" rIns="0" bIns="0" rtlCol="0">
            <a:spAutoFit/>
          </a:bodyPr>
          <a:lstStyle/>
          <a:p>
            <a:r>
              <a:rPr lang="en-GB" sz="2400"/>
              <a:t>NEW GROUP GUIDELINES:</a:t>
            </a:r>
            <a:endParaRPr lang="en-SE" sz="2400">
              <a:solidFill>
                <a:schemeClr val="tx2"/>
              </a:solidFill>
            </a:endParaRPr>
          </a:p>
        </p:txBody>
      </p:sp>
    </p:spTree>
    <p:extLst>
      <p:ext uri="{BB962C8B-B14F-4D97-AF65-F5344CB8AC3E}">
        <p14:creationId xmlns:p14="http://schemas.microsoft.com/office/powerpoint/2010/main" val="2524546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18D1A9-5E7C-4263-B37F-163A29CEBBE2}"/>
              </a:ext>
            </a:extLst>
          </p:cNvPr>
          <p:cNvSpPr>
            <a:spLocks noGrp="1"/>
          </p:cNvSpPr>
          <p:nvPr>
            <p:ph type="title"/>
          </p:nvPr>
        </p:nvSpPr>
        <p:spPr>
          <a:xfrm>
            <a:off x="3767603" y="2701782"/>
            <a:ext cx="4614397" cy="924786"/>
          </a:xfrm>
        </p:spPr>
        <p:txBody>
          <a:bodyPr/>
          <a:lstStyle/>
          <a:p>
            <a:r>
              <a:rPr lang="sv-SE" sz="4000" b="1" i="0">
                <a:solidFill>
                  <a:srgbClr val="004369"/>
                </a:solidFill>
                <a:latin typeface="Titillium Web"/>
                <a:ea typeface="+mj-ea"/>
                <a:cs typeface="+mj-cs"/>
              </a:rPr>
              <a:t>Common </a:t>
            </a:r>
            <a:r>
              <a:rPr lang="sv-SE" sz="4000" b="1" i="0" err="1">
                <a:solidFill>
                  <a:srgbClr val="004369"/>
                </a:solidFill>
                <a:latin typeface="Titillium Web"/>
                <a:ea typeface="+mj-ea"/>
                <a:cs typeface="+mj-cs"/>
              </a:rPr>
              <a:t>objectives</a:t>
            </a:r>
            <a:r>
              <a:rPr lang="sv-SE" sz="4000" b="1" i="0">
                <a:solidFill>
                  <a:srgbClr val="004369"/>
                </a:solidFill>
                <a:latin typeface="Titillium Web"/>
                <a:ea typeface="+mj-ea"/>
                <a:cs typeface="+mj-cs"/>
              </a:rPr>
              <a:t> for </a:t>
            </a:r>
            <a:r>
              <a:rPr lang="sv-SE" sz="4000" b="1" i="0" err="1">
                <a:solidFill>
                  <a:srgbClr val="004369"/>
                </a:solidFill>
                <a:latin typeface="Titillium Web"/>
                <a:ea typeface="+mj-ea"/>
                <a:cs typeface="+mj-cs"/>
              </a:rPr>
              <a:t>Safety</a:t>
            </a:r>
            <a:r>
              <a:rPr lang="sv-SE" sz="4000" b="1" i="0">
                <a:solidFill>
                  <a:srgbClr val="004369"/>
                </a:solidFill>
                <a:latin typeface="Titillium Web"/>
                <a:ea typeface="+mj-ea"/>
                <a:cs typeface="+mj-cs"/>
              </a:rPr>
              <a:t> </a:t>
            </a:r>
            <a:r>
              <a:rPr lang="sv-SE" sz="4000" b="1" i="0" err="1">
                <a:solidFill>
                  <a:srgbClr val="004369"/>
                </a:solidFill>
                <a:latin typeface="Titillium Web"/>
                <a:ea typeface="+mj-ea"/>
                <a:cs typeface="+mj-cs"/>
              </a:rPr>
              <a:t>First</a:t>
            </a:r>
            <a:endParaRPr lang="sv-SE" sz="2800"/>
          </a:p>
        </p:txBody>
      </p:sp>
      <p:sp>
        <p:nvSpPr>
          <p:cNvPr id="3" name="Platshållare för text 2">
            <a:extLst>
              <a:ext uri="{FF2B5EF4-FFF2-40B4-BE49-F238E27FC236}">
                <a16:creationId xmlns:a16="http://schemas.microsoft.com/office/drawing/2014/main" id="{C2EB35A8-65BD-4196-AE97-3FCE349508E1}"/>
              </a:ext>
            </a:extLst>
          </p:cNvPr>
          <p:cNvSpPr>
            <a:spLocks noGrp="1"/>
          </p:cNvSpPr>
          <p:nvPr>
            <p:ph type="body" sz="quarter" idx="13"/>
          </p:nvPr>
        </p:nvSpPr>
        <p:spPr/>
        <p:txBody>
          <a:bodyPr/>
          <a:lstStyle/>
          <a:p>
            <a:r>
              <a:rPr lang="sv-SE"/>
              <a:t>2</a:t>
            </a:r>
          </a:p>
        </p:txBody>
      </p:sp>
      <p:sp>
        <p:nvSpPr>
          <p:cNvPr id="4" name="Platshållare för bildnummer 3">
            <a:extLst>
              <a:ext uri="{FF2B5EF4-FFF2-40B4-BE49-F238E27FC236}">
                <a16:creationId xmlns:a16="http://schemas.microsoft.com/office/drawing/2014/main" id="{2BF6E0ED-E31C-4714-9927-C3B941B69965}"/>
              </a:ext>
            </a:extLst>
          </p:cNvPr>
          <p:cNvSpPr>
            <a:spLocks noGrp="1"/>
          </p:cNvSpPr>
          <p:nvPr>
            <p:ph type="sldNum" sz="quarter" idx="16"/>
          </p:nvPr>
        </p:nvSpPr>
        <p:spPr/>
        <p:txBody>
          <a:bodyPr/>
          <a:lstStyle/>
          <a:p>
            <a:pPr algn="l"/>
            <a:fld id="{FF0A07D5-82FF-48F1-8DEB-0B2470916748}" type="slidenum">
              <a:rPr lang="sv-SE" smtClean="0"/>
              <a:pPr algn="l"/>
              <a:t>12</a:t>
            </a:fld>
            <a:endParaRPr lang="sv-SE"/>
          </a:p>
        </p:txBody>
      </p:sp>
      <p:sp>
        <p:nvSpPr>
          <p:cNvPr id="5" name="Platshållare för sidfot 4">
            <a:extLst>
              <a:ext uri="{FF2B5EF4-FFF2-40B4-BE49-F238E27FC236}">
                <a16:creationId xmlns:a16="http://schemas.microsoft.com/office/drawing/2014/main" id="{F510EEC2-4EB7-4F66-FFC8-B5E522EC6C94}"/>
              </a:ext>
            </a:extLst>
          </p:cNvPr>
          <p:cNvSpPr>
            <a:spLocks noGrp="1"/>
          </p:cNvSpPr>
          <p:nvPr>
            <p:ph type="ftr" sz="quarter" idx="15"/>
          </p:nvPr>
        </p:nvSpPr>
        <p:spPr/>
        <p:txBody>
          <a:bodyPr/>
          <a:lstStyle/>
          <a:p>
            <a:endParaRPr lang="sv-SE"/>
          </a:p>
        </p:txBody>
      </p:sp>
    </p:spTree>
    <p:extLst>
      <p:ext uri="{BB962C8B-B14F-4D97-AF65-F5344CB8AC3E}">
        <p14:creationId xmlns:p14="http://schemas.microsoft.com/office/powerpoint/2010/main" val="452604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BBA82-BD5F-E345-A3DA-B713C8B09E79}"/>
              </a:ext>
            </a:extLst>
          </p:cNvPr>
          <p:cNvSpPr>
            <a:spLocks noGrp="1"/>
          </p:cNvSpPr>
          <p:nvPr>
            <p:ph idx="1"/>
          </p:nvPr>
        </p:nvSpPr>
        <p:spPr>
          <a:xfrm>
            <a:off x="803276" y="2312879"/>
            <a:ext cx="4385412" cy="4229648"/>
          </a:xfrm>
        </p:spPr>
        <p:txBody>
          <a:bodyPr>
            <a:normAutofit/>
          </a:bodyPr>
          <a:lstStyle/>
          <a:p>
            <a:pPr marL="0" indent="0" algn="l" defTabSz="914400">
              <a:lnSpc>
                <a:spcPct val="120000"/>
              </a:lnSpc>
              <a:spcBef>
                <a:spcPts val="1400"/>
              </a:spcBef>
              <a:buNone/>
            </a:pPr>
            <a:r>
              <a:rPr lang="sv-SE" sz="2000" b="0" i="0" err="1">
                <a:solidFill>
                  <a:schemeClr val="tx1"/>
                </a:solidFill>
                <a:latin typeface="Titillium Web"/>
                <a:ea typeface="+mn-ea"/>
                <a:cs typeface="+mn-cs"/>
              </a:rPr>
              <a:t>We</a:t>
            </a:r>
            <a:r>
              <a:rPr lang="sv-SE" sz="2000" b="0" i="0">
                <a:solidFill>
                  <a:schemeClr val="tx1"/>
                </a:solidFill>
                <a:latin typeface="Titillium Web"/>
                <a:ea typeface="+mn-ea"/>
                <a:cs typeface="+mn-cs"/>
              </a:rPr>
              <a:t> set </a:t>
            </a:r>
            <a:r>
              <a:rPr lang="sv-SE" sz="2000" b="0" i="0" err="1">
                <a:solidFill>
                  <a:schemeClr val="tx1"/>
                </a:solidFill>
                <a:latin typeface="Titillium Web"/>
                <a:ea typeface="+mn-ea"/>
                <a:cs typeface="+mn-cs"/>
              </a:rPr>
              <a:t>ambitious</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measurable</a:t>
            </a:r>
            <a:r>
              <a:rPr lang="sv-SE" sz="2000" b="0" i="0">
                <a:solidFill>
                  <a:schemeClr val="tx1"/>
                </a:solidFill>
                <a:latin typeface="Titillium Web"/>
                <a:ea typeface="+mn-ea"/>
                <a:cs typeface="+mn-cs"/>
              </a:rPr>
              <a:t> and </a:t>
            </a:r>
            <a:r>
              <a:rPr lang="sv-SE" sz="2000" b="0" i="0" err="1">
                <a:solidFill>
                  <a:schemeClr val="tx1"/>
                </a:solidFill>
                <a:latin typeface="Titillium Web"/>
                <a:ea typeface="+mn-ea"/>
                <a:cs typeface="+mn-cs"/>
              </a:rPr>
              <a:t>time-limited</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targets</a:t>
            </a:r>
            <a:r>
              <a:rPr lang="sv-SE" sz="2000">
                <a:latin typeface="Titillium Web"/>
              </a:rPr>
              <a:t>. </a:t>
            </a:r>
            <a:r>
              <a:rPr lang="sv-SE" sz="2000" err="1">
                <a:latin typeface="Titillium Web"/>
              </a:rPr>
              <a:t>W</a:t>
            </a:r>
            <a:r>
              <a:rPr lang="sv-SE" sz="2000" b="0" i="0" err="1">
                <a:solidFill>
                  <a:schemeClr val="tx1"/>
                </a:solidFill>
                <a:latin typeface="Titillium Web"/>
                <a:ea typeface="+mn-ea"/>
                <a:cs typeface="+mn-cs"/>
              </a:rPr>
              <a:t>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use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key</a:t>
            </a:r>
            <a:r>
              <a:rPr lang="sv-SE" sz="2000" b="0" i="0">
                <a:solidFill>
                  <a:schemeClr val="tx1"/>
                </a:solidFill>
                <a:latin typeface="Titillium Web"/>
                <a:ea typeface="+mn-ea"/>
                <a:cs typeface="+mn-cs"/>
              </a:rPr>
              <a:t> terms for </a:t>
            </a:r>
            <a:r>
              <a:rPr lang="sv-SE" sz="2000" b="0" i="0" err="1">
                <a:solidFill>
                  <a:schemeClr val="tx1"/>
                </a:solidFill>
                <a:latin typeface="Titillium Web"/>
                <a:ea typeface="+mn-ea"/>
                <a:cs typeface="+mn-cs"/>
              </a:rPr>
              <a:t>both</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preventative</a:t>
            </a:r>
            <a:r>
              <a:rPr lang="sv-SE" sz="2000" b="0" i="0">
                <a:solidFill>
                  <a:schemeClr val="tx1"/>
                </a:solidFill>
                <a:latin typeface="Titillium Web"/>
                <a:ea typeface="+mn-ea"/>
                <a:cs typeface="+mn-cs"/>
              </a:rPr>
              <a:t> and </a:t>
            </a:r>
            <a:r>
              <a:rPr lang="sv-SE" sz="2000" b="0" i="0" err="1">
                <a:solidFill>
                  <a:schemeClr val="tx1"/>
                </a:solidFill>
                <a:latin typeface="Titillium Web"/>
                <a:ea typeface="+mn-ea"/>
                <a:cs typeface="+mn-cs"/>
              </a:rPr>
              <a:t>follow-up</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measures</a:t>
            </a:r>
            <a:r>
              <a:rPr lang="sv-SE" sz="2000" b="0" i="0">
                <a:solidFill>
                  <a:schemeClr val="tx1"/>
                </a:solidFill>
                <a:latin typeface="Titillium Web"/>
                <a:ea typeface="+mn-ea"/>
                <a:cs typeface="+mn-cs"/>
              </a:rPr>
              <a:t> to </a:t>
            </a:r>
            <a:r>
              <a:rPr lang="sv-SE" sz="2000" b="0" i="0" err="1">
                <a:solidFill>
                  <a:schemeClr val="tx1"/>
                </a:solidFill>
                <a:latin typeface="Titillium Web"/>
                <a:ea typeface="+mn-ea"/>
                <a:cs typeface="+mn-cs"/>
              </a:rPr>
              <a:t>assess</a:t>
            </a:r>
            <a:r>
              <a:rPr lang="sv-SE" sz="2000" b="0" i="0">
                <a:solidFill>
                  <a:schemeClr val="tx1"/>
                </a:solidFill>
                <a:latin typeface="Titillium Web"/>
                <a:ea typeface="+mn-ea"/>
                <a:cs typeface="+mn-cs"/>
              </a:rPr>
              <a:t> and </a:t>
            </a:r>
            <a:r>
              <a:rPr lang="sv-SE" sz="2000" b="0" i="0" err="1">
                <a:solidFill>
                  <a:schemeClr val="tx1"/>
                </a:solidFill>
                <a:latin typeface="Titillium Web"/>
                <a:ea typeface="+mn-ea"/>
                <a:cs typeface="+mn-cs"/>
              </a:rPr>
              <a:t>continuously</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develop</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occupational</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health</a:t>
            </a:r>
            <a:r>
              <a:rPr lang="sv-SE" sz="2000" b="0" i="0">
                <a:solidFill>
                  <a:schemeClr val="tx1"/>
                </a:solidFill>
                <a:latin typeface="Titillium Web"/>
                <a:ea typeface="+mn-ea"/>
                <a:cs typeface="+mn-cs"/>
              </a:rPr>
              <a:t> and </a:t>
            </a:r>
            <a:r>
              <a:rPr lang="sv-SE" sz="2000" b="0" i="0" err="1">
                <a:solidFill>
                  <a:schemeClr val="tx1"/>
                </a:solidFill>
                <a:latin typeface="Titillium Web"/>
                <a:ea typeface="+mn-ea"/>
                <a:cs typeface="+mn-cs"/>
              </a:rPr>
              <a:t>safety</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work</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together</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with</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our</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collaborative</a:t>
            </a:r>
            <a:r>
              <a:rPr lang="sv-SE" sz="2000" b="0" i="0">
                <a:solidFill>
                  <a:schemeClr val="tx1"/>
                </a:solidFill>
                <a:latin typeface="Titillium Web"/>
                <a:ea typeface="+mn-ea"/>
                <a:cs typeface="+mn-cs"/>
              </a:rPr>
              <a:t> partners and </a:t>
            </a:r>
            <a:r>
              <a:rPr lang="sv-SE" sz="2000" b="0" i="0" err="1">
                <a:solidFill>
                  <a:schemeClr val="tx1"/>
                </a:solidFill>
                <a:latin typeface="Titillium Web"/>
                <a:ea typeface="+mn-ea"/>
                <a:cs typeface="+mn-cs"/>
              </a:rPr>
              <a:t>other</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stakeholders</a:t>
            </a:r>
            <a:r>
              <a:rPr lang="sv-SE" sz="2000" b="0" i="0">
                <a:solidFill>
                  <a:schemeClr val="tx1"/>
                </a:solidFill>
                <a:latin typeface="Titillium Web"/>
                <a:ea typeface="+mn-ea"/>
                <a:cs typeface="+mn-cs"/>
              </a:rPr>
              <a:t>.</a:t>
            </a:r>
          </a:p>
        </p:txBody>
      </p:sp>
      <p:sp>
        <p:nvSpPr>
          <p:cNvPr id="4" name="Footer Placeholder 3">
            <a:extLst>
              <a:ext uri="{FF2B5EF4-FFF2-40B4-BE49-F238E27FC236}">
                <a16:creationId xmlns:a16="http://schemas.microsoft.com/office/drawing/2014/main" id="{8A7D9DDF-75E0-4C46-9CA5-97B943401B2B}"/>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D4336F99-8A17-B84C-B1F3-F7DDD63664D0}"/>
              </a:ext>
            </a:extLst>
          </p:cNvPr>
          <p:cNvSpPr>
            <a:spLocks noGrp="1"/>
          </p:cNvSpPr>
          <p:nvPr>
            <p:ph type="sldNum" sz="quarter" idx="18"/>
          </p:nvPr>
        </p:nvSpPr>
        <p:spPr/>
        <p:txBody>
          <a:bodyPr/>
          <a:lstStyle/>
          <a:p>
            <a:pPr algn="l"/>
            <a:fld id="{FF0A07D5-82FF-48F1-8DEB-0B2470916748}" type="slidenum">
              <a:rPr lang="sv-SE" smtClean="0"/>
              <a:pPr algn="l"/>
              <a:t>13</a:t>
            </a:fld>
            <a:endParaRPr lang="sv-SE"/>
          </a:p>
        </p:txBody>
      </p:sp>
      <p:sp>
        <p:nvSpPr>
          <p:cNvPr id="6" name="Title 5">
            <a:extLst>
              <a:ext uri="{FF2B5EF4-FFF2-40B4-BE49-F238E27FC236}">
                <a16:creationId xmlns:a16="http://schemas.microsoft.com/office/drawing/2014/main" id="{80A3BBD4-C807-A849-8B7C-452EB79014B3}"/>
              </a:ext>
            </a:extLst>
          </p:cNvPr>
          <p:cNvSpPr>
            <a:spLocks noGrp="1"/>
          </p:cNvSpPr>
          <p:nvPr>
            <p:ph type="title"/>
          </p:nvPr>
        </p:nvSpPr>
        <p:spPr>
          <a:xfrm>
            <a:off x="803275" y="1031375"/>
            <a:ext cx="4858223" cy="971550"/>
          </a:xfrm>
        </p:spPr>
        <p:txBody>
          <a:bodyPr/>
          <a:lstStyle/>
          <a:p>
            <a:r>
              <a:rPr lang="en-US" sz="3600" b="1" i="0" kern="0">
                <a:solidFill>
                  <a:srgbClr val="004369"/>
                </a:solidFill>
                <a:latin typeface="Arial"/>
                <a:cs typeface="Times New Roman"/>
              </a:rPr>
              <a:t>Strategic objectives for Safety First</a:t>
            </a:r>
            <a:endParaRPr lang="en-SE"/>
          </a:p>
        </p:txBody>
      </p:sp>
      <p:pic>
        <p:nvPicPr>
          <p:cNvPr id="18" name="Picture Placeholder 17" descr="A person with his mouth open looking at another person&#10;&#10;Description automatically generated with low confidence">
            <a:extLst>
              <a:ext uri="{FF2B5EF4-FFF2-40B4-BE49-F238E27FC236}">
                <a16:creationId xmlns:a16="http://schemas.microsoft.com/office/drawing/2014/main" id="{53B44279-1D94-D344-AC74-471AB1EEFBCB}"/>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8115" r="18115"/>
          <a:stretch>
            <a:fillRect/>
          </a:stretch>
        </p:blipFill>
        <p:spPr/>
      </p:pic>
      <p:pic>
        <p:nvPicPr>
          <p:cNvPr id="7" name="Picture 6" descr="A picture containing person&#10;&#10;Description automatically generated">
            <a:extLst>
              <a:ext uri="{FF2B5EF4-FFF2-40B4-BE49-F238E27FC236}">
                <a16:creationId xmlns:a16="http://schemas.microsoft.com/office/drawing/2014/main" id="{4051D3F3-C050-A8E3-07BB-C748CE7757FA}"/>
              </a:ext>
            </a:extLst>
          </p:cNvPr>
          <p:cNvPicPr>
            <a:picLocks noChangeAspect="1"/>
          </p:cNvPicPr>
          <p:nvPr/>
        </p:nvPicPr>
        <p:blipFill rotWithShape="1">
          <a:blip r:embed="rId3">
            <a:extLst>
              <a:ext uri="{28A0092B-C50C-407E-A947-70E740481C1C}">
                <a14:useLocalDpi xmlns:a14="http://schemas.microsoft.com/office/drawing/2010/main" val="0"/>
              </a:ext>
            </a:extLst>
          </a:blip>
          <a:srcRect l="11318" r="25243"/>
          <a:stretch/>
        </p:blipFill>
        <p:spPr>
          <a:xfrm>
            <a:off x="6109789" y="-34008"/>
            <a:ext cx="6082211" cy="6391608"/>
          </a:xfrm>
          <a:prstGeom prst="rect">
            <a:avLst/>
          </a:prstGeom>
        </p:spPr>
      </p:pic>
    </p:spTree>
    <p:extLst>
      <p:ext uri="{BB962C8B-B14F-4D97-AF65-F5344CB8AC3E}">
        <p14:creationId xmlns:p14="http://schemas.microsoft.com/office/powerpoint/2010/main" val="4195169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BBA82-BD5F-E345-A3DA-B713C8B09E79}"/>
              </a:ext>
            </a:extLst>
          </p:cNvPr>
          <p:cNvSpPr>
            <a:spLocks noGrp="1"/>
          </p:cNvSpPr>
          <p:nvPr>
            <p:ph idx="1"/>
          </p:nvPr>
        </p:nvSpPr>
        <p:spPr>
          <a:xfrm>
            <a:off x="803276" y="2312879"/>
            <a:ext cx="5105155" cy="4229648"/>
          </a:xfrm>
        </p:spPr>
        <p:txBody>
          <a:bodyPr>
            <a:normAutofit/>
          </a:bodyPr>
          <a:lstStyle/>
          <a:p>
            <a:pPr marL="0" indent="0">
              <a:lnSpc>
                <a:spcPct val="120000"/>
              </a:lnSpc>
              <a:buNone/>
            </a:pPr>
            <a:r>
              <a:rPr lang="sv-SE" sz="2000"/>
              <a:t>LKAB has </a:t>
            </a:r>
            <a:r>
              <a:rPr lang="sv-SE" sz="2000" err="1"/>
              <a:t>two</a:t>
            </a:r>
            <a:r>
              <a:rPr lang="sv-SE" sz="2000"/>
              <a:t> </a:t>
            </a:r>
            <a:r>
              <a:rPr lang="sv-SE" sz="2000" b="1" err="1"/>
              <a:t>strategic</a:t>
            </a:r>
            <a:r>
              <a:rPr lang="sv-SE" sz="2000" b="1"/>
              <a:t> </a:t>
            </a:r>
            <a:r>
              <a:rPr lang="sv-SE" sz="2000" b="1" err="1"/>
              <a:t>objectives</a:t>
            </a:r>
            <a:r>
              <a:rPr lang="sv-SE" sz="2000" b="1"/>
              <a:t> </a:t>
            </a:r>
            <a:r>
              <a:rPr lang="sv-SE" sz="2000" err="1"/>
              <a:t>within</a:t>
            </a:r>
            <a:r>
              <a:rPr lang="sv-SE" sz="2000"/>
              <a:t> </a:t>
            </a:r>
            <a:r>
              <a:rPr lang="sv-SE" sz="2000" err="1"/>
              <a:t>work</a:t>
            </a:r>
            <a:r>
              <a:rPr lang="sv-SE" sz="2000"/>
              <a:t> </a:t>
            </a:r>
            <a:r>
              <a:rPr lang="sv-SE" sz="2000" err="1"/>
              <a:t>environment</a:t>
            </a:r>
            <a:r>
              <a:rPr lang="sv-SE" sz="2000"/>
              <a:t> and </a:t>
            </a:r>
            <a:r>
              <a:rPr lang="sv-SE" sz="2000" err="1"/>
              <a:t>safety</a:t>
            </a:r>
            <a:r>
              <a:rPr lang="sv-SE" sz="2000"/>
              <a:t>: </a:t>
            </a:r>
          </a:p>
          <a:p>
            <a:pPr marL="307975" lvl="1" indent="0">
              <a:lnSpc>
                <a:spcPct val="120000"/>
              </a:lnSpc>
              <a:buNone/>
            </a:pPr>
            <a:r>
              <a:rPr lang="sv-SE" sz="1400"/>
              <a:t>TO REDUCE / ELIMINATE:</a:t>
            </a:r>
          </a:p>
          <a:p>
            <a:pPr lvl="1">
              <a:lnSpc>
                <a:spcPct val="120000"/>
              </a:lnSpc>
            </a:pPr>
            <a:r>
              <a:rPr lang="sv-SE" sz="1600" err="1"/>
              <a:t>Accidents</a:t>
            </a:r>
            <a:r>
              <a:rPr lang="sv-SE" sz="1600"/>
              <a:t> </a:t>
            </a:r>
            <a:r>
              <a:rPr lang="sv-SE" sz="1600" err="1"/>
              <a:t>resulting</a:t>
            </a:r>
            <a:r>
              <a:rPr lang="sv-SE" sz="1600"/>
              <a:t> in </a:t>
            </a:r>
            <a:r>
              <a:rPr lang="sv-SE" sz="1600" err="1"/>
              <a:t>absence</a:t>
            </a:r>
            <a:endParaRPr lang="sv-SE" sz="1600"/>
          </a:p>
          <a:p>
            <a:pPr lvl="1">
              <a:lnSpc>
                <a:spcPct val="120000"/>
              </a:lnSpc>
            </a:pPr>
            <a:r>
              <a:rPr lang="sv-SE" sz="1600" err="1"/>
              <a:t>Absence</a:t>
            </a:r>
            <a:r>
              <a:rPr lang="sv-SE" sz="1600"/>
              <a:t> </a:t>
            </a:r>
            <a:r>
              <a:rPr lang="sv-SE" sz="1600" err="1"/>
              <a:t>due</a:t>
            </a:r>
            <a:r>
              <a:rPr lang="sv-SE" sz="1600"/>
              <a:t> to </a:t>
            </a:r>
            <a:r>
              <a:rPr lang="sv-SE" sz="1600" err="1"/>
              <a:t>illness</a:t>
            </a:r>
            <a:endParaRPr lang="sv-SE" sz="1600"/>
          </a:p>
          <a:p>
            <a:pPr marL="0" indent="0">
              <a:lnSpc>
                <a:spcPct val="120000"/>
              </a:lnSpc>
              <a:buNone/>
            </a:pPr>
            <a:r>
              <a:rPr lang="sv-SE" sz="2000" err="1"/>
              <a:t>This</a:t>
            </a:r>
            <a:r>
              <a:rPr lang="sv-SE" sz="2000"/>
              <a:t> </a:t>
            </a:r>
            <a:r>
              <a:rPr lang="sv-SE" sz="2000" err="1"/>
              <a:t>assessment</a:t>
            </a:r>
            <a:r>
              <a:rPr lang="sv-SE" sz="2000"/>
              <a:t> </a:t>
            </a:r>
            <a:r>
              <a:rPr lang="sv-SE" sz="2000" err="1"/>
              <a:t>was</a:t>
            </a:r>
            <a:r>
              <a:rPr lang="sv-SE" sz="2000"/>
              <a:t> </a:t>
            </a:r>
            <a:r>
              <a:rPr lang="sv-SE" sz="2000" err="1"/>
              <a:t>made</a:t>
            </a:r>
            <a:r>
              <a:rPr lang="sv-SE" sz="2000"/>
              <a:t> over a long period, and </a:t>
            </a:r>
            <a:r>
              <a:rPr lang="sv-SE" sz="2000" err="1"/>
              <a:t>there</a:t>
            </a:r>
            <a:r>
              <a:rPr lang="sv-SE" sz="2000"/>
              <a:t> </a:t>
            </a:r>
            <a:r>
              <a:rPr lang="sv-SE" sz="2000" err="1"/>
              <a:t>are</a:t>
            </a:r>
            <a:r>
              <a:rPr lang="sv-SE" sz="2000"/>
              <a:t> </a:t>
            </a:r>
            <a:r>
              <a:rPr lang="sv-SE" sz="2000" err="1"/>
              <a:t>comparable</a:t>
            </a:r>
            <a:r>
              <a:rPr lang="sv-SE" sz="2000"/>
              <a:t> data from </a:t>
            </a:r>
            <a:r>
              <a:rPr lang="sv-SE" sz="2000" err="1"/>
              <a:t>our</a:t>
            </a:r>
            <a:r>
              <a:rPr lang="sv-SE" sz="2000"/>
              <a:t> </a:t>
            </a:r>
            <a:r>
              <a:rPr lang="sv-SE" sz="2000" err="1"/>
              <a:t>industry</a:t>
            </a:r>
            <a:r>
              <a:rPr lang="sv-SE" sz="2000"/>
              <a:t> and </a:t>
            </a:r>
            <a:r>
              <a:rPr lang="sv-SE" sz="2000" err="1"/>
              <a:t>other</a:t>
            </a:r>
            <a:r>
              <a:rPr lang="sv-SE" sz="2000"/>
              <a:t> </a:t>
            </a:r>
            <a:r>
              <a:rPr lang="sv-SE" sz="2000" err="1"/>
              <a:t>industries</a:t>
            </a:r>
            <a:r>
              <a:rPr lang="sv-SE" sz="2000"/>
              <a:t>. </a:t>
            </a:r>
            <a:r>
              <a:rPr lang="sv-SE" sz="2000" err="1"/>
              <a:t>These</a:t>
            </a:r>
            <a:r>
              <a:rPr lang="sv-SE" sz="2000"/>
              <a:t> </a:t>
            </a:r>
            <a:r>
              <a:rPr lang="sv-SE" sz="2000" err="1"/>
              <a:t>objectives</a:t>
            </a:r>
            <a:r>
              <a:rPr lang="sv-SE" sz="2000"/>
              <a:t> </a:t>
            </a:r>
            <a:r>
              <a:rPr lang="sv-SE" sz="2000" err="1"/>
              <a:t>are</a:t>
            </a:r>
            <a:r>
              <a:rPr lang="sv-SE" sz="2000"/>
              <a:t> </a:t>
            </a:r>
            <a:r>
              <a:rPr lang="sv-SE" sz="2000" err="1"/>
              <a:t>followed</a:t>
            </a:r>
            <a:r>
              <a:rPr lang="sv-SE" sz="2000"/>
              <a:t> </a:t>
            </a:r>
            <a:r>
              <a:rPr lang="sv-SE" sz="2000" err="1"/>
              <a:t>up</a:t>
            </a:r>
            <a:r>
              <a:rPr lang="sv-SE" sz="2000"/>
              <a:t> and </a:t>
            </a:r>
            <a:r>
              <a:rPr lang="sv-SE" sz="2000" err="1"/>
              <a:t>presented</a:t>
            </a:r>
            <a:r>
              <a:rPr lang="sv-SE" sz="2000"/>
              <a:t>, </a:t>
            </a:r>
            <a:r>
              <a:rPr lang="sv-SE" sz="2000" err="1"/>
              <a:t>even</a:t>
            </a:r>
            <a:r>
              <a:rPr lang="sv-SE" sz="2000"/>
              <a:t> </a:t>
            </a:r>
            <a:r>
              <a:rPr lang="sv-SE" sz="2000" err="1"/>
              <a:t>externally</a:t>
            </a:r>
            <a:r>
              <a:rPr lang="sv-SE" sz="2000"/>
              <a:t>.</a:t>
            </a:r>
          </a:p>
        </p:txBody>
      </p:sp>
      <p:sp>
        <p:nvSpPr>
          <p:cNvPr id="4" name="Footer Placeholder 3">
            <a:extLst>
              <a:ext uri="{FF2B5EF4-FFF2-40B4-BE49-F238E27FC236}">
                <a16:creationId xmlns:a16="http://schemas.microsoft.com/office/drawing/2014/main" id="{8A7D9DDF-75E0-4C46-9CA5-97B943401B2B}"/>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D4336F99-8A17-B84C-B1F3-F7DDD63664D0}"/>
              </a:ext>
            </a:extLst>
          </p:cNvPr>
          <p:cNvSpPr>
            <a:spLocks noGrp="1"/>
          </p:cNvSpPr>
          <p:nvPr>
            <p:ph type="sldNum" sz="quarter" idx="18"/>
          </p:nvPr>
        </p:nvSpPr>
        <p:spPr/>
        <p:txBody>
          <a:bodyPr/>
          <a:lstStyle/>
          <a:p>
            <a:pPr algn="l"/>
            <a:fld id="{FF0A07D5-82FF-48F1-8DEB-0B2470916748}" type="slidenum">
              <a:rPr lang="sv-SE" smtClean="0"/>
              <a:pPr algn="l"/>
              <a:t>14</a:t>
            </a:fld>
            <a:endParaRPr lang="sv-SE"/>
          </a:p>
        </p:txBody>
      </p:sp>
      <p:sp>
        <p:nvSpPr>
          <p:cNvPr id="6" name="Title 5">
            <a:extLst>
              <a:ext uri="{FF2B5EF4-FFF2-40B4-BE49-F238E27FC236}">
                <a16:creationId xmlns:a16="http://schemas.microsoft.com/office/drawing/2014/main" id="{80A3BBD4-C807-A849-8B7C-452EB79014B3}"/>
              </a:ext>
            </a:extLst>
          </p:cNvPr>
          <p:cNvSpPr>
            <a:spLocks noGrp="1"/>
          </p:cNvSpPr>
          <p:nvPr>
            <p:ph type="title"/>
          </p:nvPr>
        </p:nvSpPr>
        <p:spPr>
          <a:xfrm>
            <a:off x="803275" y="1031375"/>
            <a:ext cx="4858223" cy="971550"/>
          </a:xfrm>
        </p:spPr>
        <p:txBody>
          <a:bodyPr/>
          <a:lstStyle/>
          <a:p>
            <a:r>
              <a:rPr lang="en-US" sz="3600" b="1" i="0" kern="0">
                <a:solidFill>
                  <a:srgbClr val="004369"/>
                </a:solidFill>
                <a:latin typeface="Arial"/>
                <a:cs typeface="Times New Roman"/>
              </a:rPr>
              <a:t>Strategic objectives for Safety First</a:t>
            </a:r>
            <a:endParaRPr lang="en-SE"/>
          </a:p>
        </p:txBody>
      </p:sp>
      <p:pic>
        <p:nvPicPr>
          <p:cNvPr id="13" name="Picture Placeholder 12" descr="A picture containing building, window&#10;&#10;Description automatically generated">
            <a:extLst>
              <a:ext uri="{FF2B5EF4-FFF2-40B4-BE49-F238E27FC236}">
                <a16:creationId xmlns:a16="http://schemas.microsoft.com/office/drawing/2014/main" id="{CA607A75-CA8D-2545-BA85-6567E33DE452}"/>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9189" t="136" r="27041" b="-136"/>
          <a:stretch/>
        </p:blipFill>
        <p:spPr>
          <a:xfrm>
            <a:off x="6109789" y="0"/>
            <a:ext cx="6082211" cy="6357600"/>
          </a:xfrm>
        </p:spPr>
      </p:pic>
    </p:spTree>
    <p:extLst>
      <p:ext uri="{BB962C8B-B14F-4D97-AF65-F5344CB8AC3E}">
        <p14:creationId xmlns:p14="http://schemas.microsoft.com/office/powerpoint/2010/main" val="2378540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09A0-4BA3-CF46-8B4C-824486F601A9}"/>
              </a:ext>
            </a:extLst>
          </p:cNvPr>
          <p:cNvSpPr>
            <a:spLocks noGrp="1"/>
          </p:cNvSpPr>
          <p:nvPr>
            <p:ph type="title"/>
          </p:nvPr>
        </p:nvSpPr>
        <p:spPr>
          <a:xfrm>
            <a:off x="803276" y="682115"/>
            <a:ext cx="4249370" cy="971550"/>
          </a:xfrm>
        </p:spPr>
        <p:txBody>
          <a:bodyPr/>
          <a:lstStyle/>
          <a:p>
            <a:r>
              <a:rPr lang="sv-SE" sz="3600" b="1"/>
              <a:t>A </a:t>
            </a:r>
            <a:r>
              <a:rPr lang="sv-SE" sz="3600" b="1" err="1"/>
              <a:t>safe</a:t>
            </a:r>
            <a:r>
              <a:rPr lang="sv-SE" sz="3600" b="1"/>
              <a:t> and sound </a:t>
            </a:r>
            <a:r>
              <a:rPr lang="sv-SE" sz="3600" b="1" err="1"/>
              <a:t>work</a:t>
            </a:r>
            <a:r>
              <a:rPr lang="sv-SE" sz="3600" b="1"/>
              <a:t> </a:t>
            </a:r>
            <a:r>
              <a:rPr lang="sv-SE" sz="3600" b="1" err="1"/>
              <a:t>environment</a:t>
            </a:r>
            <a:endParaRPr lang="en-SE" sz="3600" b="1"/>
          </a:p>
        </p:txBody>
      </p:sp>
      <p:sp>
        <p:nvSpPr>
          <p:cNvPr id="4" name="Footer Placeholder 3">
            <a:extLst>
              <a:ext uri="{FF2B5EF4-FFF2-40B4-BE49-F238E27FC236}">
                <a16:creationId xmlns:a16="http://schemas.microsoft.com/office/drawing/2014/main" id="{3E2FFA39-0ACF-FB4C-8E25-9AA507C37BF1}"/>
              </a:ext>
            </a:extLst>
          </p:cNvPr>
          <p:cNvSpPr>
            <a:spLocks noGrp="1"/>
          </p:cNvSpPr>
          <p:nvPr>
            <p:ph type="ftr" sz="quarter" idx="18"/>
          </p:nvPr>
        </p:nvSpPr>
        <p:spPr/>
        <p:txBody>
          <a:bodyPr/>
          <a:lstStyle/>
          <a:p>
            <a:endParaRPr lang="sv-SE"/>
          </a:p>
        </p:txBody>
      </p:sp>
      <p:sp>
        <p:nvSpPr>
          <p:cNvPr id="5" name="Slide Number Placeholder 4">
            <a:extLst>
              <a:ext uri="{FF2B5EF4-FFF2-40B4-BE49-F238E27FC236}">
                <a16:creationId xmlns:a16="http://schemas.microsoft.com/office/drawing/2014/main" id="{5780A002-B629-F64A-9C0D-7F2B5F303B0E}"/>
              </a:ext>
            </a:extLst>
          </p:cNvPr>
          <p:cNvSpPr>
            <a:spLocks noGrp="1"/>
          </p:cNvSpPr>
          <p:nvPr>
            <p:ph type="sldNum" sz="quarter" idx="19"/>
          </p:nvPr>
        </p:nvSpPr>
        <p:spPr/>
        <p:txBody>
          <a:bodyPr/>
          <a:lstStyle/>
          <a:p>
            <a:pPr algn="l"/>
            <a:fld id="{FF0A07D5-82FF-48F1-8DEB-0B2470916748}" type="slidenum">
              <a:rPr lang="sv-SE" smtClean="0"/>
              <a:pPr algn="l"/>
              <a:t>15</a:t>
            </a:fld>
            <a:endParaRPr lang="sv-SE"/>
          </a:p>
        </p:txBody>
      </p:sp>
      <p:sp>
        <p:nvSpPr>
          <p:cNvPr id="6" name="Platshållare för innehåll 1">
            <a:extLst>
              <a:ext uri="{FF2B5EF4-FFF2-40B4-BE49-F238E27FC236}">
                <a16:creationId xmlns:a16="http://schemas.microsoft.com/office/drawing/2014/main" id="{24B4A821-F642-D64C-8586-73D766CD346D}"/>
              </a:ext>
            </a:extLst>
          </p:cNvPr>
          <p:cNvSpPr txBox="1">
            <a:spLocks/>
          </p:cNvSpPr>
          <p:nvPr/>
        </p:nvSpPr>
        <p:spPr>
          <a:xfrm>
            <a:off x="803275" y="2036144"/>
            <a:ext cx="5132829" cy="4722706"/>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sv-SE" sz="2000" err="1">
                <a:solidFill>
                  <a:schemeClr val="bg1"/>
                </a:solidFill>
                <a:ea typeface="+mn-lt"/>
                <a:cs typeface="+mn-lt"/>
              </a:rPr>
              <a:t>Based</a:t>
            </a:r>
            <a:r>
              <a:rPr lang="sv-SE" sz="2000">
                <a:solidFill>
                  <a:schemeClr val="bg1"/>
                </a:solidFill>
                <a:ea typeface="+mn-lt"/>
                <a:cs typeface="+mn-lt"/>
              </a:rPr>
              <a:t> on </a:t>
            </a:r>
            <a:r>
              <a:rPr lang="sv-SE" sz="2000" err="1">
                <a:solidFill>
                  <a:schemeClr val="bg1"/>
                </a:solidFill>
                <a:ea typeface="+mn-lt"/>
                <a:cs typeface="+mn-lt"/>
              </a:rPr>
              <a:t>current</a:t>
            </a:r>
            <a:r>
              <a:rPr lang="sv-SE" sz="2000">
                <a:solidFill>
                  <a:schemeClr val="bg1"/>
                </a:solidFill>
                <a:ea typeface="+mn-lt"/>
                <a:cs typeface="+mn-lt"/>
              </a:rPr>
              <a:t> research, LKAB has </a:t>
            </a:r>
            <a:r>
              <a:rPr lang="sv-SE" sz="2000" err="1">
                <a:solidFill>
                  <a:schemeClr val="bg1"/>
                </a:solidFill>
                <a:ea typeface="+mn-lt"/>
                <a:cs typeface="+mn-lt"/>
              </a:rPr>
              <a:t>produced</a:t>
            </a:r>
            <a:r>
              <a:rPr lang="sv-SE" sz="2000">
                <a:solidFill>
                  <a:schemeClr val="bg1"/>
                </a:solidFill>
                <a:ea typeface="+mn-lt"/>
                <a:cs typeface="+mn-lt"/>
              </a:rPr>
              <a:t> a </a:t>
            </a:r>
            <a:r>
              <a:rPr lang="sv-SE" sz="2000" err="1">
                <a:solidFill>
                  <a:schemeClr val="bg1"/>
                </a:solidFill>
                <a:ea typeface="+mn-lt"/>
                <a:cs typeface="+mn-lt"/>
              </a:rPr>
              <a:t>unique</a:t>
            </a:r>
            <a:r>
              <a:rPr lang="sv-SE" sz="2000">
                <a:solidFill>
                  <a:schemeClr val="bg1"/>
                </a:solidFill>
                <a:ea typeface="+mn-lt"/>
                <a:cs typeface="+mn-lt"/>
              </a:rPr>
              <a:t> </a:t>
            </a:r>
            <a:r>
              <a:rPr lang="sv-SE" sz="2000" err="1">
                <a:solidFill>
                  <a:schemeClr val="bg1"/>
                </a:solidFill>
                <a:ea typeface="+mn-lt"/>
                <a:cs typeface="+mn-lt"/>
              </a:rPr>
              <a:t>Work</a:t>
            </a:r>
            <a:r>
              <a:rPr lang="sv-SE" sz="2000">
                <a:solidFill>
                  <a:schemeClr val="bg1"/>
                </a:solidFill>
                <a:ea typeface="+mn-lt"/>
                <a:cs typeface="+mn-lt"/>
              </a:rPr>
              <a:t> Environment Index </a:t>
            </a:r>
            <a:r>
              <a:rPr lang="sv-SE" sz="2000" err="1">
                <a:solidFill>
                  <a:schemeClr val="bg1"/>
                </a:solidFill>
                <a:ea typeface="+mn-lt"/>
                <a:cs typeface="+mn-lt"/>
              </a:rPr>
              <a:t>that</a:t>
            </a:r>
            <a:r>
              <a:rPr lang="sv-SE" sz="2000">
                <a:solidFill>
                  <a:schemeClr val="bg1"/>
                </a:solidFill>
                <a:ea typeface="+mn-lt"/>
                <a:cs typeface="+mn-lt"/>
              </a:rPr>
              <a:t> </a:t>
            </a:r>
            <a:r>
              <a:rPr lang="sv-SE" sz="2000" err="1">
                <a:solidFill>
                  <a:schemeClr val="bg1"/>
                </a:solidFill>
                <a:ea typeface="+mn-lt"/>
                <a:cs typeface="+mn-lt"/>
              </a:rPr>
              <a:t>summarizes</a:t>
            </a:r>
            <a:r>
              <a:rPr lang="sv-SE" sz="2000">
                <a:solidFill>
                  <a:schemeClr val="bg1"/>
                </a:solidFill>
                <a:ea typeface="+mn-lt"/>
                <a:cs typeface="+mn-lt"/>
              </a:rPr>
              <a:t> </a:t>
            </a:r>
            <a:r>
              <a:rPr lang="sv-SE" sz="2000" err="1">
                <a:solidFill>
                  <a:schemeClr val="bg1"/>
                </a:solidFill>
                <a:ea typeface="+mn-lt"/>
                <a:cs typeface="+mn-lt"/>
              </a:rPr>
              <a:t>outcomes</a:t>
            </a:r>
            <a:r>
              <a:rPr lang="sv-SE" sz="2000">
                <a:solidFill>
                  <a:schemeClr val="bg1"/>
                </a:solidFill>
                <a:ea typeface="+mn-lt"/>
                <a:cs typeface="+mn-lt"/>
              </a:rPr>
              <a:t> in the </a:t>
            </a:r>
            <a:r>
              <a:rPr lang="sv-SE" sz="2000" err="1">
                <a:solidFill>
                  <a:schemeClr val="bg1"/>
                </a:solidFill>
                <a:ea typeface="+mn-lt"/>
                <a:cs typeface="+mn-lt"/>
              </a:rPr>
              <a:t>four</a:t>
            </a:r>
            <a:r>
              <a:rPr lang="sv-SE" sz="2000">
                <a:solidFill>
                  <a:schemeClr val="bg1"/>
                </a:solidFill>
                <a:ea typeface="+mn-lt"/>
                <a:cs typeface="+mn-lt"/>
              </a:rPr>
              <a:t> </a:t>
            </a:r>
            <a:r>
              <a:rPr lang="sv-SE" sz="2000" err="1">
                <a:solidFill>
                  <a:schemeClr val="bg1"/>
                </a:solidFill>
                <a:ea typeface="+mn-lt"/>
                <a:cs typeface="+mn-lt"/>
              </a:rPr>
              <a:t>sub</a:t>
            </a:r>
            <a:r>
              <a:rPr lang="sv-SE" sz="2000">
                <a:solidFill>
                  <a:schemeClr val="bg1"/>
                </a:solidFill>
                <a:ea typeface="+mn-lt"/>
                <a:cs typeface="+mn-lt"/>
              </a:rPr>
              <a:t>-areas. The index covers </a:t>
            </a:r>
            <a:r>
              <a:rPr lang="sv-SE" sz="2000" err="1">
                <a:solidFill>
                  <a:schemeClr val="bg1"/>
                </a:solidFill>
                <a:ea typeface="+mn-lt"/>
                <a:cs typeface="+mn-lt"/>
              </a:rPr>
              <a:t>both</a:t>
            </a:r>
            <a:r>
              <a:rPr lang="sv-SE" sz="2000">
                <a:solidFill>
                  <a:schemeClr val="bg1"/>
                </a:solidFill>
                <a:ea typeface="+mn-lt"/>
                <a:cs typeface="+mn-lt"/>
              </a:rPr>
              <a:t> </a:t>
            </a:r>
            <a:r>
              <a:rPr lang="sv-SE" sz="2000" err="1">
                <a:solidFill>
                  <a:schemeClr val="bg1"/>
                </a:solidFill>
                <a:ea typeface="+mn-lt"/>
                <a:cs typeface="+mn-lt"/>
              </a:rPr>
              <a:t>our</a:t>
            </a:r>
            <a:r>
              <a:rPr lang="sv-SE" sz="2000">
                <a:solidFill>
                  <a:schemeClr val="bg1"/>
                </a:solidFill>
                <a:ea typeface="+mn-lt"/>
                <a:cs typeface="+mn-lt"/>
              </a:rPr>
              <a:t> </a:t>
            </a:r>
            <a:r>
              <a:rPr lang="sv-SE" sz="2000" err="1">
                <a:solidFill>
                  <a:schemeClr val="bg1"/>
                </a:solidFill>
                <a:ea typeface="+mn-lt"/>
                <a:cs typeface="+mn-lt"/>
              </a:rPr>
              <a:t>own</a:t>
            </a:r>
            <a:r>
              <a:rPr lang="sv-SE" sz="2000">
                <a:solidFill>
                  <a:schemeClr val="bg1"/>
                </a:solidFill>
                <a:ea typeface="+mn-lt"/>
                <a:cs typeface="+mn-lt"/>
              </a:rPr>
              <a:t> </a:t>
            </a:r>
            <a:r>
              <a:rPr lang="sv-SE" sz="2000" err="1">
                <a:solidFill>
                  <a:schemeClr val="bg1"/>
                </a:solidFill>
                <a:ea typeface="+mn-lt"/>
                <a:cs typeface="+mn-lt"/>
              </a:rPr>
              <a:t>personnel</a:t>
            </a:r>
            <a:r>
              <a:rPr lang="sv-SE" sz="2000">
                <a:solidFill>
                  <a:schemeClr val="bg1"/>
                </a:solidFill>
                <a:ea typeface="+mn-lt"/>
                <a:cs typeface="+mn-lt"/>
              </a:rPr>
              <a:t> and </a:t>
            </a:r>
            <a:r>
              <a:rPr lang="sv-SE" sz="2000" err="1">
                <a:solidFill>
                  <a:schemeClr val="bg1"/>
                </a:solidFill>
                <a:ea typeface="+mn-lt"/>
                <a:cs typeface="+mn-lt"/>
              </a:rPr>
              <a:t>suppliers</a:t>
            </a:r>
            <a:r>
              <a:rPr lang="sv-SE" sz="2000">
                <a:solidFill>
                  <a:schemeClr val="bg1"/>
                </a:solidFill>
                <a:ea typeface="+mn-lt"/>
                <a:cs typeface="+mn-lt"/>
              </a:rPr>
              <a:t>/</a:t>
            </a:r>
            <a:r>
              <a:rPr lang="sv-SE" sz="2000" err="1">
                <a:solidFill>
                  <a:schemeClr val="bg1"/>
                </a:solidFill>
                <a:ea typeface="+mn-lt"/>
                <a:cs typeface="+mn-lt"/>
              </a:rPr>
              <a:t>contractors</a:t>
            </a:r>
            <a:r>
              <a:rPr lang="sv-SE" sz="2000">
                <a:solidFill>
                  <a:schemeClr val="bg1"/>
                </a:solidFill>
                <a:ea typeface="+mn-lt"/>
                <a:cs typeface="+mn-lt"/>
              </a:rPr>
              <a:t> </a:t>
            </a:r>
            <a:r>
              <a:rPr lang="sv-SE" sz="2000" err="1">
                <a:solidFill>
                  <a:schemeClr val="bg1"/>
                </a:solidFill>
                <a:ea typeface="+mn-lt"/>
                <a:cs typeface="+mn-lt"/>
              </a:rPr>
              <a:t>working</a:t>
            </a:r>
            <a:r>
              <a:rPr lang="sv-SE" sz="2000">
                <a:solidFill>
                  <a:schemeClr val="bg1"/>
                </a:solidFill>
                <a:ea typeface="+mn-lt"/>
                <a:cs typeface="+mn-lt"/>
              </a:rPr>
              <a:t> in </a:t>
            </a:r>
            <a:r>
              <a:rPr lang="sv-SE" sz="2000" err="1">
                <a:solidFill>
                  <a:schemeClr val="bg1"/>
                </a:solidFill>
                <a:ea typeface="+mn-lt"/>
                <a:cs typeface="+mn-lt"/>
              </a:rPr>
              <a:t>our</a:t>
            </a:r>
            <a:r>
              <a:rPr lang="sv-SE" sz="2000">
                <a:solidFill>
                  <a:schemeClr val="bg1"/>
                </a:solidFill>
                <a:ea typeface="+mn-lt"/>
                <a:cs typeface="+mn-lt"/>
              </a:rPr>
              <a:t> operations. </a:t>
            </a:r>
          </a:p>
          <a:p>
            <a:pPr marL="0" indent="0">
              <a:lnSpc>
                <a:spcPct val="120000"/>
              </a:lnSpc>
              <a:buFont typeface="Arial" panose="020B0604020202020204" pitchFamily="34" charset="0"/>
              <a:buNone/>
            </a:pPr>
            <a:r>
              <a:rPr lang="sv-SE" sz="2000" err="1">
                <a:solidFill>
                  <a:schemeClr val="bg1"/>
                </a:solidFill>
                <a:ea typeface="+mn-lt"/>
                <a:cs typeface="+mn-lt"/>
              </a:rPr>
              <a:t>We</a:t>
            </a:r>
            <a:r>
              <a:rPr lang="sv-SE" sz="2000">
                <a:solidFill>
                  <a:schemeClr val="bg1"/>
                </a:solidFill>
                <a:ea typeface="+mn-lt"/>
                <a:cs typeface="+mn-lt"/>
              </a:rPr>
              <a:t> </a:t>
            </a:r>
            <a:r>
              <a:rPr lang="sv-SE" sz="2000" err="1">
                <a:solidFill>
                  <a:schemeClr val="bg1"/>
                </a:solidFill>
                <a:ea typeface="+mn-lt"/>
                <a:cs typeface="+mn-lt"/>
              </a:rPr>
              <a:t>will</a:t>
            </a:r>
            <a:r>
              <a:rPr lang="sv-SE" sz="2000">
                <a:solidFill>
                  <a:schemeClr val="bg1"/>
                </a:solidFill>
                <a:ea typeface="+mn-lt"/>
                <a:cs typeface="+mn-lt"/>
              </a:rPr>
              <a:t> focus on </a:t>
            </a:r>
            <a:r>
              <a:rPr lang="sv-SE" sz="2000" err="1">
                <a:solidFill>
                  <a:schemeClr val="bg1"/>
                </a:solidFill>
                <a:ea typeface="+mn-lt"/>
                <a:cs typeface="+mn-lt"/>
              </a:rPr>
              <a:t>four</a:t>
            </a:r>
            <a:r>
              <a:rPr lang="sv-SE" sz="2000">
                <a:solidFill>
                  <a:schemeClr val="bg1"/>
                </a:solidFill>
                <a:ea typeface="+mn-lt"/>
                <a:cs typeface="+mn-lt"/>
              </a:rPr>
              <a:t> </a:t>
            </a:r>
            <a:r>
              <a:rPr lang="sv-SE" sz="2000" err="1">
                <a:solidFill>
                  <a:schemeClr val="bg1"/>
                </a:solidFill>
                <a:ea typeface="+mn-lt"/>
                <a:cs typeface="+mn-lt"/>
              </a:rPr>
              <a:t>sub</a:t>
            </a:r>
            <a:r>
              <a:rPr lang="sv-SE" sz="2000">
                <a:solidFill>
                  <a:schemeClr val="bg1"/>
                </a:solidFill>
                <a:ea typeface="+mn-lt"/>
                <a:cs typeface="+mn-lt"/>
              </a:rPr>
              <a:t>-areas, all </a:t>
            </a:r>
            <a:r>
              <a:rPr lang="sv-SE" sz="2000" err="1">
                <a:solidFill>
                  <a:schemeClr val="bg1"/>
                </a:solidFill>
                <a:ea typeface="+mn-lt"/>
                <a:cs typeface="+mn-lt"/>
              </a:rPr>
              <a:t>of</a:t>
            </a:r>
            <a:r>
              <a:rPr lang="sv-SE" sz="2000">
                <a:solidFill>
                  <a:schemeClr val="bg1"/>
                </a:solidFill>
                <a:ea typeface="+mn-lt"/>
                <a:cs typeface="+mn-lt"/>
              </a:rPr>
              <a:t> </a:t>
            </a:r>
            <a:r>
              <a:rPr lang="sv-SE" sz="2000" err="1">
                <a:solidFill>
                  <a:schemeClr val="bg1"/>
                </a:solidFill>
                <a:ea typeface="+mn-lt"/>
                <a:cs typeface="+mn-lt"/>
              </a:rPr>
              <a:t>which</a:t>
            </a:r>
            <a:r>
              <a:rPr lang="sv-SE" sz="2000">
                <a:solidFill>
                  <a:schemeClr val="bg1"/>
                </a:solidFill>
                <a:ea typeface="+mn-lt"/>
                <a:cs typeface="+mn-lt"/>
              </a:rPr>
              <a:t> </a:t>
            </a:r>
            <a:r>
              <a:rPr lang="sv-SE" sz="2000" err="1">
                <a:solidFill>
                  <a:schemeClr val="bg1"/>
                </a:solidFill>
                <a:ea typeface="+mn-lt"/>
                <a:cs typeface="+mn-lt"/>
              </a:rPr>
              <a:t>are</a:t>
            </a:r>
            <a:r>
              <a:rPr lang="sv-SE" sz="2000">
                <a:solidFill>
                  <a:schemeClr val="bg1"/>
                </a:solidFill>
                <a:ea typeface="+mn-lt"/>
                <a:cs typeface="+mn-lt"/>
              </a:rPr>
              <a:t> </a:t>
            </a:r>
            <a:r>
              <a:rPr lang="sv-SE" sz="2000" err="1">
                <a:solidFill>
                  <a:schemeClr val="bg1"/>
                </a:solidFill>
                <a:ea typeface="+mn-lt"/>
                <a:cs typeface="+mn-lt"/>
              </a:rPr>
              <a:t>decisive</a:t>
            </a:r>
            <a:r>
              <a:rPr lang="sv-SE" sz="2000">
                <a:solidFill>
                  <a:schemeClr val="bg1"/>
                </a:solidFill>
                <a:ea typeface="+mn-lt"/>
                <a:cs typeface="+mn-lt"/>
              </a:rPr>
              <a:t> for </a:t>
            </a:r>
            <a:r>
              <a:rPr lang="sv-SE" sz="2000" err="1">
                <a:solidFill>
                  <a:schemeClr val="bg1"/>
                </a:solidFill>
                <a:ea typeface="+mn-lt"/>
                <a:cs typeface="+mn-lt"/>
              </a:rPr>
              <a:t>developing</a:t>
            </a:r>
            <a:r>
              <a:rPr lang="sv-SE" sz="2000">
                <a:solidFill>
                  <a:schemeClr val="bg1"/>
                </a:solidFill>
                <a:ea typeface="+mn-lt"/>
                <a:cs typeface="+mn-lt"/>
              </a:rPr>
              <a:t> a </a:t>
            </a:r>
            <a:r>
              <a:rPr lang="sv-SE" sz="2000" err="1">
                <a:solidFill>
                  <a:schemeClr val="bg1"/>
                </a:solidFill>
                <a:ea typeface="+mn-lt"/>
                <a:cs typeface="+mn-lt"/>
              </a:rPr>
              <a:t>safe</a:t>
            </a:r>
            <a:r>
              <a:rPr lang="sv-SE" sz="2000">
                <a:solidFill>
                  <a:schemeClr val="bg1"/>
                </a:solidFill>
                <a:ea typeface="+mn-lt"/>
                <a:cs typeface="+mn-lt"/>
              </a:rPr>
              <a:t> and </a:t>
            </a:r>
            <a:r>
              <a:rPr lang="sv-SE" sz="2000" err="1">
                <a:solidFill>
                  <a:schemeClr val="bg1"/>
                </a:solidFill>
                <a:ea typeface="+mn-lt"/>
                <a:cs typeface="+mn-lt"/>
              </a:rPr>
              <a:t>healthy</a:t>
            </a:r>
            <a:r>
              <a:rPr lang="sv-SE" sz="2000">
                <a:solidFill>
                  <a:schemeClr val="bg1"/>
                </a:solidFill>
                <a:ea typeface="+mn-lt"/>
                <a:cs typeface="+mn-lt"/>
              </a:rPr>
              <a:t> </a:t>
            </a:r>
            <a:r>
              <a:rPr lang="sv-SE" sz="2000" err="1">
                <a:solidFill>
                  <a:schemeClr val="bg1"/>
                </a:solidFill>
                <a:ea typeface="+mn-lt"/>
                <a:cs typeface="+mn-lt"/>
              </a:rPr>
              <a:t>workplace</a:t>
            </a:r>
            <a:r>
              <a:rPr lang="sv-SE" sz="2000">
                <a:solidFill>
                  <a:schemeClr val="bg1"/>
                </a:solidFill>
                <a:ea typeface="+mn-lt"/>
                <a:cs typeface="+mn-lt"/>
              </a:rPr>
              <a:t> (</a:t>
            </a:r>
            <a:r>
              <a:rPr lang="sv-SE" sz="2000" err="1">
                <a:solidFill>
                  <a:schemeClr val="bg1"/>
                </a:solidFill>
                <a:ea typeface="+mn-lt"/>
                <a:cs typeface="+mn-lt"/>
              </a:rPr>
              <a:t>sub</a:t>
            </a:r>
            <a:r>
              <a:rPr lang="sv-SE" sz="2000">
                <a:solidFill>
                  <a:schemeClr val="bg1"/>
                </a:solidFill>
                <a:ea typeface="+mn-lt"/>
                <a:cs typeface="+mn-lt"/>
              </a:rPr>
              <a:t>-area </a:t>
            </a:r>
            <a:r>
              <a:rPr lang="sv-SE" sz="2000" err="1">
                <a:solidFill>
                  <a:schemeClr val="bg1"/>
                </a:solidFill>
                <a:ea typeface="+mn-lt"/>
                <a:cs typeface="+mn-lt"/>
              </a:rPr>
              <a:t>within</a:t>
            </a:r>
            <a:r>
              <a:rPr lang="sv-SE" sz="2000">
                <a:solidFill>
                  <a:schemeClr val="bg1"/>
                </a:solidFill>
                <a:ea typeface="+mn-lt"/>
                <a:cs typeface="+mn-lt"/>
              </a:rPr>
              <a:t> </a:t>
            </a:r>
            <a:r>
              <a:rPr lang="sv-SE" sz="2000" err="1">
                <a:solidFill>
                  <a:schemeClr val="bg1"/>
                </a:solidFill>
                <a:ea typeface="+mn-lt"/>
                <a:cs typeface="+mn-lt"/>
              </a:rPr>
              <a:t>parentheses</a:t>
            </a:r>
            <a:r>
              <a:rPr lang="sv-SE" sz="2000">
                <a:solidFill>
                  <a:schemeClr val="bg1"/>
                </a:solidFill>
                <a:ea typeface="+mn-lt"/>
                <a:cs typeface="+mn-lt"/>
              </a:rPr>
              <a:t>):  </a:t>
            </a:r>
          </a:p>
        </p:txBody>
      </p:sp>
      <p:sp>
        <p:nvSpPr>
          <p:cNvPr id="7" name="Rectangle 6">
            <a:extLst>
              <a:ext uri="{FF2B5EF4-FFF2-40B4-BE49-F238E27FC236}">
                <a16:creationId xmlns:a16="http://schemas.microsoft.com/office/drawing/2014/main" id="{02126414-9953-224C-B96E-B434A0CDAA35}"/>
              </a:ext>
            </a:extLst>
          </p:cNvPr>
          <p:cNvSpPr/>
          <p:nvPr/>
        </p:nvSpPr>
        <p:spPr>
          <a:xfrm>
            <a:off x="6677247" y="1138853"/>
            <a:ext cx="4970110" cy="4497453"/>
          </a:xfrm>
          <a:prstGeom prst="rect">
            <a:avLst/>
          </a:prstGeom>
          <a:solidFill>
            <a:srgbClr val="F0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extBox 7">
            <a:extLst>
              <a:ext uri="{FF2B5EF4-FFF2-40B4-BE49-F238E27FC236}">
                <a16:creationId xmlns:a16="http://schemas.microsoft.com/office/drawing/2014/main" id="{A2AA1004-3F77-6144-BA80-5FC5E82F7B15}"/>
              </a:ext>
            </a:extLst>
          </p:cNvPr>
          <p:cNvSpPr txBox="1"/>
          <p:nvPr/>
        </p:nvSpPr>
        <p:spPr>
          <a:xfrm>
            <a:off x="7179941" y="2530562"/>
            <a:ext cx="4144779" cy="2519151"/>
          </a:xfrm>
          <a:prstGeom prst="rect">
            <a:avLst/>
          </a:prstGeom>
          <a:noFill/>
        </p:spPr>
        <p:txBody>
          <a:bodyPr wrap="square" lIns="0" tIns="0" rIns="0" bIns="0" rtlCol="0" anchor="t">
            <a:spAutoFit/>
          </a:bodyPr>
          <a:lstStyle/>
          <a:p>
            <a:pPr marL="342900" indent="-342900" algn="l" defTabSz="914400">
              <a:lnSpc>
                <a:spcPct val="120000"/>
              </a:lnSpc>
              <a:spcBef>
                <a:spcPts val="1400"/>
              </a:spcBef>
              <a:buClr>
                <a:schemeClr val="tx1"/>
              </a:buClr>
              <a:buFont typeface="Arial"/>
              <a:buChar char="•"/>
            </a:pPr>
            <a:r>
              <a:rPr lang="sv-SE" sz="1800" b="1" i="0" err="1">
                <a:solidFill>
                  <a:schemeClr val="tx1"/>
                </a:solidFill>
                <a:latin typeface="Titillium Web"/>
                <a:ea typeface="+mn-ea"/>
                <a:cs typeface="+mn-cs"/>
              </a:rPr>
              <a:t>Safety</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Serious</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accidents</a:t>
            </a:r>
            <a:r>
              <a:rPr lang="sv-SE" sz="1800" b="0" i="0">
                <a:solidFill>
                  <a:schemeClr val="tx1"/>
                </a:solidFill>
                <a:latin typeface="Titillium Web"/>
                <a:ea typeface="+mn-ea"/>
                <a:cs typeface="+mn-cs"/>
              </a:rPr>
              <a:t> and incidents) </a:t>
            </a:r>
          </a:p>
          <a:p>
            <a:pPr marL="342900" indent="-342900" algn="l" defTabSz="914400">
              <a:lnSpc>
                <a:spcPct val="120000"/>
              </a:lnSpc>
              <a:spcBef>
                <a:spcPts val="1400"/>
              </a:spcBef>
              <a:buClr>
                <a:schemeClr val="tx1"/>
              </a:buClr>
              <a:buFont typeface="Arial"/>
              <a:buChar char="•"/>
            </a:pPr>
            <a:r>
              <a:rPr lang="sv-SE" sz="1800" b="1" i="0">
                <a:solidFill>
                  <a:schemeClr val="tx1"/>
                </a:solidFill>
                <a:latin typeface="Titillium Web"/>
                <a:ea typeface="+mn-ea"/>
                <a:cs typeface="+mn-cs"/>
              </a:rPr>
              <a:t>Health</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Significant</a:t>
            </a:r>
            <a:r>
              <a:rPr lang="sv-SE" sz="1800" b="0" i="0">
                <a:solidFill>
                  <a:schemeClr val="tx1"/>
                </a:solidFill>
                <a:latin typeface="Titillium Web"/>
                <a:ea typeface="+mn-ea"/>
                <a:cs typeface="+mn-cs"/>
              </a:rPr>
              <a:t> long-term </a:t>
            </a:r>
            <a:r>
              <a:rPr lang="sv-SE" sz="1800" b="0" i="0" err="1">
                <a:solidFill>
                  <a:schemeClr val="tx1"/>
                </a:solidFill>
                <a:latin typeface="Titillium Web"/>
                <a:ea typeface="+mn-ea"/>
                <a:cs typeface="+mn-cs"/>
              </a:rPr>
              <a:t>work-related</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ill</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health</a:t>
            </a:r>
            <a:r>
              <a:rPr lang="sv-SE" sz="1800" b="0" i="0">
                <a:solidFill>
                  <a:schemeClr val="tx1"/>
                </a:solidFill>
                <a:latin typeface="Titillium Web"/>
                <a:ea typeface="+mn-ea"/>
                <a:cs typeface="+mn-cs"/>
              </a:rPr>
              <a:t>)  </a:t>
            </a:r>
          </a:p>
          <a:p>
            <a:pPr marL="342900" indent="-342900" algn="l" defTabSz="914400">
              <a:lnSpc>
                <a:spcPct val="120000"/>
              </a:lnSpc>
              <a:spcBef>
                <a:spcPts val="1400"/>
              </a:spcBef>
              <a:buClr>
                <a:schemeClr val="tx1"/>
              </a:buClr>
              <a:buFont typeface="Arial"/>
              <a:buChar char="•"/>
            </a:pPr>
            <a:r>
              <a:rPr lang="sv-SE" sz="1800" b="1" i="0" err="1">
                <a:solidFill>
                  <a:schemeClr val="tx1"/>
                </a:solidFill>
                <a:latin typeface="Titillium Web"/>
                <a:ea typeface="+mn-ea"/>
                <a:cs typeface="+mn-cs"/>
              </a:rPr>
              <a:t>Inclusion</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Perceived</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inclusion</a:t>
            </a:r>
            <a:r>
              <a:rPr lang="sv-SE" sz="1800" b="0" i="0">
                <a:solidFill>
                  <a:schemeClr val="tx1"/>
                </a:solidFill>
                <a:latin typeface="Titillium Web"/>
                <a:ea typeface="+mn-ea"/>
                <a:cs typeface="+mn-cs"/>
              </a:rPr>
              <a:t>) </a:t>
            </a:r>
          </a:p>
          <a:p>
            <a:pPr marL="342900" indent="-342900" algn="l" defTabSz="914400">
              <a:lnSpc>
                <a:spcPct val="120000"/>
              </a:lnSpc>
              <a:spcBef>
                <a:spcPts val="1400"/>
              </a:spcBef>
              <a:buClr>
                <a:schemeClr val="tx1"/>
              </a:buClr>
              <a:buFont typeface="Arial"/>
              <a:buChar char="•"/>
            </a:pPr>
            <a:r>
              <a:rPr lang="sv-SE" b="1" err="1">
                <a:latin typeface="Titillium Web"/>
              </a:rPr>
              <a:t>Well-being</a:t>
            </a:r>
            <a:r>
              <a:rPr lang="sv-SE" sz="1800" b="0" i="0">
                <a:latin typeface="Titillium Web"/>
                <a:ea typeface="+mn-ea"/>
                <a:cs typeface="+mn-cs"/>
              </a:rPr>
              <a:t> (General </a:t>
            </a:r>
            <a:r>
              <a:rPr lang="sv-SE" sz="1800" b="0" i="0" err="1">
                <a:latin typeface="Titillium Web"/>
                <a:ea typeface="+mn-ea"/>
                <a:cs typeface="+mn-cs"/>
              </a:rPr>
              <a:t>health</a:t>
            </a:r>
            <a:r>
              <a:rPr lang="sv-SE" sz="1800" b="0" i="0">
                <a:latin typeface="Titillium Web"/>
                <a:ea typeface="+mn-ea"/>
                <a:cs typeface="+mn-cs"/>
              </a:rPr>
              <a:t> </a:t>
            </a:r>
            <a:r>
              <a:rPr lang="sv-SE" sz="1800" b="0" i="0" err="1">
                <a:latin typeface="Titillium Web"/>
                <a:ea typeface="+mn-ea"/>
                <a:cs typeface="+mn-cs"/>
              </a:rPr>
              <a:t>condition</a:t>
            </a:r>
            <a:r>
              <a:rPr lang="sv-SE" sz="1800" b="0" i="0">
                <a:latin typeface="Titillium Web"/>
                <a:ea typeface="+mn-ea"/>
                <a:cs typeface="+mn-cs"/>
              </a:rPr>
              <a:t>) </a:t>
            </a:r>
            <a:endParaRPr lang="sv-SE" sz="1800" b="0" i="0">
              <a:latin typeface="Titillium Web"/>
            </a:endParaRPr>
          </a:p>
        </p:txBody>
      </p:sp>
      <p:sp>
        <p:nvSpPr>
          <p:cNvPr id="9" name="TextBox 8">
            <a:extLst>
              <a:ext uri="{FF2B5EF4-FFF2-40B4-BE49-F238E27FC236}">
                <a16:creationId xmlns:a16="http://schemas.microsoft.com/office/drawing/2014/main" id="{81863064-3C9C-3949-BFE2-936A8B1A8A18}"/>
              </a:ext>
            </a:extLst>
          </p:cNvPr>
          <p:cNvSpPr txBox="1"/>
          <p:nvPr/>
        </p:nvSpPr>
        <p:spPr>
          <a:xfrm>
            <a:off x="7179941" y="1792113"/>
            <a:ext cx="4144779" cy="369332"/>
          </a:xfrm>
          <a:prstGeom prst="rect">
            <a:avLst/>
          </a:prstGeom>
          <a:noFill/>
        </p:spPr>
        <p:txBody>
          <a:bodyPr wrap="square" lIns="0" tIns="0" rIns="0" bIns="0" rtlCol="0">
            <a:spAutoFit/>
          </a:bodyPr>
          <a:lstStyle/>
          <a:p>
            <a:r>
              <a:rPr lang="sv-SE" sz="2400">
                <a:solidFill>
                  <a:schemeClr val="tx2"/>
                </a:solidFill>
              </a:rPr>
              <a:t>THE FOUR SUB-AREAS ARE:</a:t>
            </a:r>
          </a:p>
        </p:txBody>
      </p:sp>
    </p:spTree>
    <p:extLst>
      <p:ext uri="{BB962C8B-B14F-4D97-AF65-F5344CB8AC3E}">
        <p14:creationId xmlns:p14="http://schemas.microsoft.com/office/powerpoint/2010/main" val="964855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09A0-4BA3-CF46-8B4C-824486F601A9}"/>
              </a:ext>
            </a:extLst>
          </p:cNvPr>
          <p:cNvSpPr>
            <a:spLocks noGrp="1"/>
          </p:cNvSpPr>
          <p:nvPr>
            <p:ph type="title"/>
          </p:nvPr>
        </p:nvSpPr>
        <p:spPr>
          <a:xfrm>
            <a:off x="803275" y="682115"/>
            <a:ext cx="4249371" cy="971550"/>
          </a:xfrm>
        </p:spPr>
        <p:txBody>
          <a:bodyPr/>
          <a:lstStyle/>
          <a:p>
            <a:r>
              <a:rPr lang="sv-SE" sz="3600" b="1"/>
              <a:t>A </a:t>
            </a:r>
            <a:r>
              <a:rPr lang="sv-SE" sz="3600" b="1" err="1"/>
              <a:t>safe</a:t>
            </a:r>
            <a:r>
              <a:rPr lang="sv-SE" sz="3600" b="1"/>
              <a:t> and sound </a:t>
            </a:r>
            <a:r>
              <a:rPr lang="sv-SE" sz="3600" b="1" err="1"/>
              <a:t>work</a:t>
            </a:r>
            <a:r>
              <a:rPr lang="sv-SE" sz="3600" b="1"/>
              <a:t> </a:t>
            </a:r>
            <a:r>
              <a:rPr lang="sv-SE" sz="3600" b="1" err="1"/>
              <a:t>environment</a:t>
            </a:r>
            <a:endParaRPr lang="en-SE" sz="3600" b="1"/>
          </a:p>
        </p:txBody>
      </p:sp>
      <p:sp>
        <p:nvSpPr>
          <p:cNvPr id="4" name="Footer Placeholder 3">
            <a:extLst>
              <a:ext uri="{FF2B5EF4-FFF2-40B4-BE49-F238E27FC236}">
                <a16:creationId xmlns:a16="http://schemas.microsoft.com/office/drawing/2014/main" id="{3E2FFA39-0ACF-FB4C-8E25-9AA507C37BF1}"/>
              </a:ext>
            </a:extLst>
          </p:cNvPr>
          <p:cNvSpPr>
            <a:spLocks noGrp="1"/>
          </p:cNvSpPr>
          <p:nvPr>
            <p:ph type="ftr" sz="quarter" idx="18"/>
          </p:nvPr>
        </p:nvSpPr>
        <p:spPr/>
        <p:txBody>
          <a:bodyPr/>
          <a:lstStyle/>
          <a:p>
            <a:endParaRPr lang="sv-SE"/>
          </a:p>
        </p:txBody>
      </p:sp>
      <p:sp>
        <p:nvSpPr>
          <p:cNvPr id="5" name="Slide Number Placeholder 4">
            <a:extLst>
              <a:ext uri="{FF2B5EF4-FFF2-40B4-BE49-F238E27FC236}">
                <a16:creationId xmlns:a16="http://schemas.microsoft.com/office/drawing/2014/main" id="{5780A002-B629-F64A-9C0D-7F2B5F303B0E}"/>
              </a:ext>
            </a:extLst>
          </p:cNvPr>
          <p:cNvSpPr>
            <a:spLocks noGrp="1"/>
          </p:cNvSpPr>
          <p:nvPr>
            <p:ph type="sldNum" sz="quarter" idx="19"/>
          </p:nvPr>
        </p:nvSpPr>
        <p:spPr/>
        <p:txBody>
          <a:bodyPr/>
          <a:lstStyle/>
          <a:p>
            <a:pPr algn="l"/>
            <a:fld id="{FF0A07D5-82FF-48F1-8DEB-0B2470916748}" type="slidenum">
              <a:rPr lang="sv-SE" smtClean="0"/>
              <a:pPr algn="l"/>
              <a:t>16</a:t>
            </a:fld>
            <a:endParaRPr lang="sv-SE"/>
          </a:p>
        </p:txBody>
      </p:sp>
      <p:sp>
        <p:nvSpPr>
          <p:cNvPr id="6" name="Platshållare för innehåll 1">
            <a:extLst>
              <a:ext uri="{FF2B5EF4-FFF2-40B4-BE49-F238E27FC236}">
                <a16:creationId xmlns:a16="http://schemas.microsoft.com/office/drawing/2014/main" id="{24B4A821-F642-D64C-8586-73D766CD346D}"/>
              </a:ext>
            </a:extLst>
          </p:cNvPr>
          <p:cNvSpPr txBox="1">
            <a:spLocks/>
          </p:cNvSpPr>
          <p:nvPr/>
        </p:nvSpPr>
        <p:spPr>
          <a:xfrm>
            <a:off x="803276" y="2036144"/>
            <a:ext cx="4470854" cy="4722706"/>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000" err="1">
                <a:solidFill>
                  <a:schemeClr val="bg1"/>
                </a:solidFill>
                <a:ea typeface="+mn-lt"/>
                <a:cs typeface="+mn-lt"/>
              </a:rPr>
              <a:t>Our</a:t>
            </a:r>
            <a:r>
              <a:rPr lang="sv-SE" sz="2000">
                <a:solidFill>
                  <a:schemeClr val="bg1"/>
                </a:solidFill>
                <a:ea typeface="+mn-lt"/>
                <a:cs typeface="+mn-lt"/>
              </a:rPr>
              <a:t> </a:t>
            </a:r>
            <a:r>
              <a:rPr lang="sv-SE" sz="2000" err="1">
                <a:solidFill>
                  <a:schemeClr val="bg1"/>
                </a:solidFill>
                <a:ea typeface="+mn-lt"/>
                <a:cs typeface="+mn-lt"/>
              </a:rPr>
              <a:t>work</a:t>
            </a:r>
            <a:r>
              <a:rPr lang="sv-SE" sz="2000">
                <a:solidFill>
                  <a:schemeClr val="bg1"/>
                </a:solidFill>
                <a:ea typeface="+mn-lt"/>
                <a:cs typeface="+mn-lt"/>
              </a:rPr>
              <a:t> </a:t>
            </a:r>
            <a:r>
              <a:rPr lang="sv-SE" sz="2000" err="1">
                <a:solidFill>
                  <a:schemeClr val="bg1"/>
                </a:solidFill>
                <a:ea typeface="+mn-lt"/>
                <a:cs typeface="+mn-lt"/>
              </a:rPr>
              <a:t>with</a:t>
            </a:r>
            <a:r>
              <a:rPr lang="sv-SE" sz="2000">
                <a:solidFill>
                  <a:schemeClr val="bg1"/>
                </a:solidFill>
                <a:ea typeface="+mn-lt"/>
                <a:cs typeface="+mn-lt"/>
              </a:rPr>
              <a:t> </a:t>
            </a:r>
            <a:r>
              <a:rPr lang="sv-SE" sz="2000" err="1">
                <a:solidFill>
                  <a:schemeClr val="bg1"/>
                </a:solidFill>
                <a:ea typeface="+mn-lt"/>
                <a:cs typeface="+mn-lt"/>
              </a:rPr>
              <a:t>activities</a:t>
            </a:r>
            <a:r>
              <a:rPr lang="sv-SE" sz="2000">
                <a:solidFill>
                  <a:schemeClr val="bg1"/>
                </a:solidFill>
                <a:ea typeface="+mn-lt"/>
                <a:cs typeface="+mn-lt"/>
              </a:rPr>
              <a:t> in the </a:t>
            </a:r>
            <a:r>
              <a:rPr lang="sv-SE" sz="2000" err="1">
                <a:solidFill>
                  <a:schemeClr val="bg1"/>
                </a:solidFill>
                <a:ea typeface="+mn-lt"/>
                <a:cs typeface="+mn-lt"/>
              </a:rPr>
              <a:t>four</a:t>
            </a:r>
            <a:r>
              <a:rPr lang="sv-SE" sz="2000">
                <a:solidFill>
                  <a:schemeClr val="bg1"/>
                </a:solidFill>
                <a:ea typeface="+mn-lt"/>
                <a:cs typeface="+mn-lt"/>
              </a:rPr>
              <a:t> </a:t>
            </a:r>
            <a:r>
              <a:rPr lang="sv-SE" sz="2000" err="1">
                <a:solidFill>
                  <a:schemeClr val="bg1"/>
                </a:solidFill>
                <a:ea typeface="+mn-lt"/>
                <a:cs typeface="+mn-lt"/>
              </a:rPr>
              <a:t>sub</a:t>
            </a:r>
            <a:r>
              <a:rPr lang="sv-SE" sz="2000">
                <a:solidFill>
                  <a:schemeClr val="bg1"/>
                </a:solidFill>
                <a:ea typeface="+mn-lt"/>
                <a:cs typeface="+mn-lt"/>
              </a:rPr>
              <a:t>-areas is </a:t>
            </a:r>
            <a:r>
              <a:rPr lang="sv-SE" sz="2000" err="1">
                <a:solidFill>
                  <a:schemeClr val="bg1"/>
                </a:solidFill>
                <a:ea typeface="+mn-lt"/>
                <a:cs typeface="+mn-lt"/>
              </a:rPr>
              <a:t>expected</a:t>
            </a:r>
            <a:r>
              <a:rPr lang="sv-SE" sz="2000">
                <a:solidFill>
                  <a:schemeClr val="bg1"/>
                </a:solidFill>
                <a:ea typeface="+mn-lt"/>
                <a:cs typeface="+mn-lt"/>
              </a:rPr>
              <a:t> to </a:t>
            </a:r>
            <a:r>
              <a:rPr lang="sv-SE" sz="2000" err="1">
                <a:solidFill>
                  <a:schemeClr val="bg1"/>
                </a:solidFill>
                <a:ea typeface="+mn-lt"/>
                <a:cs typeface="+mn-lt"/>
              </a:rPr>
              <a:t>lead</a:t>
            </a:r>
            <a:r>
              <a:rPr lang="sv-SE" sz="2000">
                <a:solidFill>
                  <a:schemeClr val="bg1"/>
                </a:solidFill>
                <a:ea typeface="+mn-lt"/>
                <a:cs typeface="+mn-lt"/>
              </a:rPr>
              <a:t> to the </a:t>
            </a:r>
            <a:r>
              <a:rPr lang="sv-SE" sz="2000" err="1">
                <a:solidFill>
                  <a:schemeClr val="bg1"/>
                </a:solidFill>
                <a:ea typeface="+mn-lt"/>
                <a:cs typeface="+mn-lt"/>
              </a:rPr>
              <a:t>desired</a:t>
            </a:r>
            <a:r>
              <a:rPr lang="sv-SE" sz="2000">
                <a:solidFill>
                  <a:schemeClr val="bg1"/>
                </a:solidFill>
                <a:ea typeface="+mn-lt"/>
                <a:cs typeface="+mn-lt"/>
              </a:rPr>
              <a:t> </a:t>
            </a:r>
            <a:r>
              <a:rPr lang="sv-SE" sz="2000" err="1">
                <a:solidFill>
                  <a:schemeClr val="bg1"/>
                </a:solidFill>
                <a:ea typeface="+mn-lt"/>
                <a:cs typeface="+mn-lt"/>
              </a:rPr>
              <a:t>outcomes</a:t>
            </a:r>
            <a:r>
              <a:rPr lang="sv-SE" sz="2000">
                <a:solidFill>
                  <a:schemeClr val="bg1"/>
                </a:solidFill>
                <a:ea typeface="+mn-lt"/>
                <a:cs typeface="+mn-lt"/>
              </a:rPr>
              <a:t> for the </a:t>
            </a:r>
            <a:r>
              <a:rPr lang="sv-SE" sz="2000" err="1">
                <a:solidFill>
                  <a:schemeClr val="bg1"/>
                </a:solidFill>
                <a:ea typeface="+mn-lt"/>
                <a:cs typeface="+mn-lt"/>
              </a:rPr>
              <a:t>strategic</a:t>
            </a:r>
            <a:r>
              <a:rPr lang="sv-SE" sz="2000">
                <a:solidFill>
                  <a:schemeClr val="bg1"/>
                </a:solidFill>
                <a:ea typeface="+mn-lt"/>
                <a:cs typeface="+mn-lt"/>
              </a:rPr>
              <a:t> </a:t>
            </a:r>
            <a:r>
              <a:rPr lang="sv-SE" sz="2000" err="1">
                <a:solidFill>
                  <a:schemeClr val="bg1"/>
                </a:solidFill>
                <a:ea typeface="+mn-lt"/>
                <a:cs typeface="+mn-lt"/>
              </a:rPr>
              <a:t>objectives</a:t>
            </a:r>
            <a:r>
              <a:rPr lang="sv-SE" sz="2000">
                <a:solidFill>
                  <a:schemeClr val="bg1"/>
                </a:solidFill>
                <a:ea typeface="+mn-lt"/>
                <a:cs typeface="+mn-lt"/>
              </a:rPr>
              <a:t>. </a:t>
            </a:r>
          </a:p>
          <a:p>
            <a:pPr marL="0" indent="0">
              <a:buFont typeface="Arial" panose="020B0604020202020204" pitchFamily="34" charset="0"/>
              <a:buNone/>
            </a:pPr>
            <a:r>
              <a:rPr lang="sv-SE" sz="2000" err="1">
                <a:solidFill>
                  <a:schemeClr val="bg1"/>
                </a:solidFill>
                <a:ea typeface="+mn-lt"/>
                <a:cs typeface="+mn-lt"/>
              </a:rPr>
              <a:t>Based</a:t>
            </a:r>
            <a:r>
              <a:rPr lang="sv-SE" sz="2000">
                <a:solidFill>
                  <a:schemeClr val="bg1"/>
                </a:solidFill>
                <a:ea typeface="+mn-lt"/>
                <a:cs typeface="+mn-lt"/>
              </a:rPr>
              <a:t> on </a:t>
            </a:r>
            <a:r>
              <a:rPr lang="sv-SE" sz="2000" err="1">
                <a:solidFill>
                  <a:schemeClr val="bg1"/>
                </a:solidFill>
                <a:ea typeface="+mn-lt"/>
                <a:cs typeface="+mn-lt"/>
              </a:rPr>
              <a:t>current</a:t>
            </a:r>
            <a:r>
              <a:rPr lang="sv-SE" sz="2000">
                <a:solidFill>
                  <a:schemeClr val="bg1"/>
                </a:solidFill>
                <a:ea typeface="+mn-lt"/>
                <a:cs typeface="+mn-lt"/>
              </a:rPr>
              <a:t> status and </a:t>
            </a:r>
            <a:r>
              <a:rPr lang="sv-SE" sz="2000" err="1">
                <a:solidFill>
                  <a:schemeClr val="bg1"/>
                </a:solidFill>
                <a:ea typeface="+mn-lt"/>
                <a:cs typeface="+mn-lt"/>
              </a:rPr>
              <a:t>needs</a:t>
            </a:r>
            <a:r>
              <a:rPr lang="sv-SE" sz="2000">
                <a:solidFill>
                  <a:schemeClr val="bg1"/>
                </a:solidFill>
                <a:ea typeface="+mn-lt"/>
                <a:cs typeface="+mn-lt"/>
              </a:rPr>
              <a:t> and at all </a:t>
            </a:r>
            <a:r>
              <a:rPr lang="sv-SE" sz="2000" err="1">
                <a:solidFill>
                  <a:schemeClr val="bg1"/>
                </a:solidFill>
                <a:ea typeface="+mn-lt"/>
                <a:cs typeface="+mn-lt"/>
              </a:rPr>
              <a:t>levels</a:t>
            </a:r>
            <a:r>
              <a:rPr lang="sv-SE" sz="2000">
                <a:solidFill>
                  <a:schemeClr val="bg1"/>
                </a:solidFill>
                <a:ea typeface="+mn-lt"/>
                <a:cs typeface="+mn-lt"/>
              </a:rPr>
              <a:t>, </a:t>
            </a:r>
            <a:r>
              <a:rPr lang="sv-SE" sz="2000" err="1">
                <a:solidFill>
                  <a:schemeClr val="bg1"/>
                </a:solidFill>
                <a:ea typeface="+mn-lt"/>
                <a:cs typeface="+mn-lt"/>
              </a:rPr>
              <a:t>each</a:t>
            </a:r>
            <a:r>
              <a:rPr lang="sv-SE" sz="2000">
                <a:solidFill>
                  <a:schemeClr val="bg1"/>
                </a:solidFill>
                <a:ea typeface="+mn-lt"/>
                <a:cs typeface="+mn-lt"/>
              </a:rPr>
              <a:t> operation </a:t>
            </a:r>
            <a:r>
              <a:rPr lang="sv-SE" sz="2000" err="1">
                <a:solidFill>
                  <a:schemeClr val="bg1"/>
                </a:solidFill>
                <a:ea typeface="+mn-lt"/>
                <a:cs typeface="+mn-lt"/>
              </a:rPr>
              <a:t>will</a:t>
            </a:r>
            <a:r>
              <a:rPr lang="sv-SE" sz="2000">
                <a:solidFill>
                  <a:schemeClr val="bg1"/>
                </a:solidFill>
                <a:ea typeface="+mn-lt"/>
                <a:cs typeface="+mn-lt"/>
              </a:rPr>
              <a:t>  </a:t>
            </a:r>
            <a:r>
              <a:rPr lang="sv-SE" sz="2000" err="1">
                <a:solidFill>
                  <a:schemeClr val="bg1"/>
                </a:solidFill>
                <a:ea typeface="+mn-lt"/>
                <a:cs typeface="+mn-lt"/>
              </a:rPr>
              <a:t>implement</a:t>
            </a:r>
            <a:r>
              <a:rPr lang="sv-SE" sz="2000">
                <a:solidFill>
                  <a:schemeClr val="bg1"/>
                </a:solidFill>
                <a:ea typeface="+mn-lt"/>
                <a:cs typeface="+mn-lt"/>
              </a:rPr>
              <a:t> </a:t>
            </a:r>
            <a:r>
              <a:rPr lang="sv-SE" sz="2000" err="1">
                <a:solidFill>
                  <a:schemeClr val="bg1"/>
                </a:solidFill>
                <a:ea typeface="+mn-lt"/>
                <a:cs typeface="+mn-lt"/>
              </a:rPr>
              <a:t>work</a:t>
            </a:r>
            <a:r>
              <a:rPr lang="sv-SE" sz="2000">
                <a:solidFill>
                  <a:schemeClr val="bg1"/>
                </a:solidFill>
                <a:ea typeface="+mn-lt"/>
                <a:cs typeface="+mn-lt"/>
              </a:rPr>
              <a:t> </a:t>
            </a:r>
            <a:r>
              <a:rPr lang="sv-SE" sz="2000" err="1">
                <a:solidFill>
                  <a:schemeClr val="bg1"/>
                </a:solidFill>
                <a:ea typeface="+mn-lt"/>
                <a:cs typeface="+mn-lt"/>
              </a:rPr>
              <a:t>environment</a:t>
            </a:r>
            <a:r>
              <a:rPr lang="sv-SE" sz="2000">
                <a:solidFill>
                  <a:schemeClr val="bg1"/>
                </a:solidFill>
                <a:ea typeface="+mn-lt"/>
                <a:cs typeface="+mn-lt"/>
              </a:rPr>
              <a:t> management to </a:t>
            </a:r>
            <a:r>
              <a:rPr lang="sv-SE" sz="2000" err="1">
                <a:solidFill>
                  <a:schemeClr val="bg1"/>
                </a:solidFill>
                <a:ea typeface="+mn-lt"/>
                <a:cs typeface="+mn-lt"/>
              </a:rPr>
              <a:t>reach</a:t>
            </a:r>
            <a:r>
              <a:rPr lang="sv-SE" sz="2000">
                <a:solidFill>
                  <a:schemeClr val="bg1"/>
                </a:solidFill>
                <a:ea typeface="+mn-lt"/>
                <a:cs typeface="+mn-lt"/>
              </a:rPr>
              <a:t> the </a:t>
            </a:r>
            <a:r>
              <a:rPr lang="sv-SE" sz="2000" err="1">
                <a:solidFill>
                  <a:schemeClr val="bg1"/>
                </a:solidFill>
                <a:ea typeface="+mn-lt"/>
                <a:cs typeface="+mn-lt"/>
              </a:rPr>
              <a:t>objectives</a:t>
            </a:r>
            <a:r>
              <a:rPr lang="sv-SE" sz="2000">
                <a:solidFill>
                  <a:schemeClr val="bg1"/>
                </a:solidFill>
                <a:ea typeface="+mn-lt"/>
                <a:cs typeface="+mn-lt"/>
              </a:rPr>
              <a:t>.</a:t>
            </a:r>
          </a:p>
          <a:p>
            <a:pPr marL="0" indent="0">
              <a:buFont typeface="Arial" panose="020B0604020202020204" pitchFamily="34" charset="0"/>
              <a:buNone/>
            </a:pPr>
            <a:endParaRPr lang="sv-SE" sz="2000">
              <a:solidFill>
                <a:schemeClr val="bg1"/>
              </a:solidFill>
              <a:ea typeface="+mn-lt"/>
              <a:cs typeface="+mn-lt"/>
            </a:endParaRPr>
          </a:p>
        </p:txBody>
      </p:sp>
      <p:pic>
        <p:nvPicPr>
          <p:cNvPr id="3" name="Picture 2">
            <a:extLst>
              <a:ext uri="{FF2B5EF4-FFF2-40B4-BE49-F238E27FC236}">
                <a16:creationId xmlns:a16="http://schemas.microsoft.com/office/drawing/2014/main" id="{5C48FE5F-7462-C24B-8C4E-8CB9784C152B}"/>
              </a:ext>
            </a:extLst>
          </p:cNvPr>
          <p:cNvPicPr>
            <a:picLocks noChangeAspect="1"/>
          </p:cNvPicPr>
          <p:nvPr/>
        </p:nvPicPr>
        <p:blipFill>
          <a:blip r:embed="rId2"/>
          <a:stretch>
            <a:fillRect/>
          </a:stretch>
        </p:blipFill>
        <p:spPr>
          <a:xfrm>
            <a:off x="5854290" y="641433"/>
            <a:ext cx="5610880" cy="5552281"/>
          </a:xfrm>
          <a:prstGeom prst="rect">
            <a:avLst/>
          </a:prstGeom>
        </p:spPr>
      </p:pic>
    </p:spTree>
    <p:extLst>
      <p:ext uri="{BB962C8B-B14F-4D97-AF65-F5344CB8AC3E}">
        <p14:creationId xmlns:p14="http://schemas.microsoft.com/office/powerpoint/2010/main" val="2105621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330728-1B7F-7041-B810-0C720775AE89}"/>
              </a:ext>
            </a:extLst>
          </p:cNvPr>
          <p:cNvSpPr/>
          <p:nvPr/>
        </p:nvSpPr>
        <p:spPr>
          <a:xfrm>
            <a:off x="6109788" y="-11566"/>
            <a:ext cx="6082211" cy="6357600"/>
          </a:xfrm>
          <a:prstGeom prst="rect">
            <a:avLst/>
          </a:prstGeom>
          <a:solidFill>
            <a:schemeClr val="accent1">
              <a:alpha val="452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pic>
        <p:nvPicPr>
          <p:cNvPr id="11" name="Picture Placeholder 10" descr="A person sitting at a computer&#10;&#10;Description automatically generated with low confidence">
            <a:extLst>
              <a:ext uri="{FF2B5EF4-FFF2-40B4-BE49-F238E27FC236}">
                <a16:creationId xmlns:a16="http://schemas.microsoft.com/office/drawing/2014/main" id="{91FD26CD-0CA7-0459-1D00-2D6496FE8657}"/>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1632" t="5" r="14901" b="471"/>
          <a:stretch/>
        </p:blipFill>
        <p:spPr>
          <a:xfrm>
            <a:off x="6109789" y="0"/>
            <a:ext cx="6082211" cy="6357600"/>
          </a:xfrm>
        </p:spPr>
      </p:pic>
      <p:sp>
        <p:nvSpPr>
          <p:cNvPr id="3" name="Content Placeholder 2">
            <a:extLst>
              <a:ext uri="{FF2B5EF4-FFF2-40B4-BE49-F238E27FC236}">
                <a16:creationId xmlns:a16="http://schemas.microsoft.com/office/drawing/2014/main" id="{FD48BF4D-B945-0548-A529-3CCD02469C88}"/>
              </a:ext>
            </a:extLst>
          </p:cNvPr>
          <p:cNvSpPr>
            <a:spLocks noGrp="1"/>
          </p:cNvSpPr>
          <p:nvPr>
            <p:ph idx="1"/>
          </p:nvPr>
        </p:nvSpPr>
        <p:spPr>
          <a:xfrm>
            <a:off x="803276" y="3054095"/>
            <a:ext cx="4507278" cy="3623945"/>
          </a:xfrm>
        </p:spPr>
        <p:txBody>
          <a:bodyPr>
            <a:normAutofit/>
          </a:bodyPr>
          <a:lstStyle/>
          <a:p>
            <a:pPr marL="0" indent="0" algn="l" defTabSz="914400">
              <a:spcBef>
                <a:spcPts val="1400"/>
              </a:spcBef>
              <a:buNone/>
            </a:pPr>
            <a:r>
              <a:rPr lang="sv-SE" sz="2000" b="0" i="0">
                <a:solidFill>
                  <a:schemeClr val="tx1"/>
                </a:solidFill>
                <a:latin typeface="Titillium Web"/>
                <a:ea typeface="+mn-ea"/>
                <a:cs typeface="+mn-cs"/>
              </a:rPr>
              <a:t>The status </a:t>
            </a:r>
            <a:r>
              <a:rPr lang="sv-SE" sz="2000" b="0" i="0" err="1">
                <a:solidFill>
                  <a:schemeClr val="tx1"/>
                </a:solidFill>
                <a:latin typeface="Titillium Web"/>
                <a:ea typeface="+mn-ea"/>
                <a:cs typeface="+mn-cs"/>
              </a:rPr>
              <a:t>of</a:t>
            </a:r>
            <a:r>
              <a:rPr lang="sv-SE" sz="2000" b="0" i="0">
                <a:solidFill>
                  <a:schemeClr val="tx1"/>
                </a:solidFill>
                <a:latin typeface="Titillium Web"/>
                <a:ea typeface="+mn-ea"/>
                <a:cs typeface="+mn-cs"/>
              </a:rPr>
              <a:t> the </a:t>
            </a:r>
            <a:r>
              <a:rPr lang="sv-SE" sz="2000" b="0" i="0" err="1">
                <a:solidFill>
                  <a:schemeClr val="tx1"/>
                </a:solidFill>
                <a:latin typeface="Titillium Web"/>
                <a:ea typeface="+mn-ea"/>
                <a:cs typeface="+mn-cs"/>
              </a:rPr>
              <a:t>objectives</a:t>
            </a:r>
            <a:r>
              <a:rPr lang="sv-SE" sz="2000" b="0" i="0">
                <a:solidFill>
                  <a:schemeClr val="tx1"/>
                </a:solidFill>
                <a:latin typeface="Titillium Web"/>
                <a:ea typeface="+mn-ea"/>
                <a:cs typeface="+mn-cs"/>
              </a:rPr>
              <a:t> for the </a:t>
            </a:r>
            <a:r>
              <a:rPr lang="sv-SE" sz="2000" b="0" i="0" err="1">
                <a:solidFill>
                  <a:schemeClr val="tx1"/>
                </a:solidFill>
                <a:latin typeface="Titillium Web"/>
                <a:ea typeface="+mn-ea"/>
                <a:cs typeface="+mn-cs"/>
              </a:rPr>
              <a:t>sub</a:t>
            </a:r>
            <a:r>
              <a:rPr lang="sv-SE" sz="2000" b="0" i="0">
                <a:solidFill>
                  <a:schemeClr val="tx1"/>
                </a:solidFill>
                <a:latin typeface="Titillium Web"/>
                <a:ea typeface="+mn-ea"/>
                <a:cs typeface="+mn-cs"/>
              </a:rPr>
              <a:t>-areas </a:t>
            </a:r>
            <a:r>
              <a:rPr lang="sv-SE" sz="2000" b="0" i="0" err="1">
                <a:solidFill>
                  <a:schemeClr val="tx1"/>
                </a:solidFill>
                <a:latin typeface="Titillium Web"/>
                <a:ea typeface="+mn-ea"/>
                <a:cs typeface="+mn-cs"/>
              </a:rPr>
              <a:t>Safety</a:t>
            </a:r>
            <a:r>
              <a:rPr lang="sv-SE" sz="2000" b="0" i="0">
                <a:solidFill>
                  <a:schemeClr val="tx1"/>
                </a:solidFill>
                <a:latin typeface="Titillium Web"/>
                <a:ea typeface="+mn-ea"/>
                <a:cs typeface="+mn-cs"/>
              </a:rPr>
              <a:t> and Health is </a:t>
            </a:r>
            <a:r>
              <a:rPr lang="sv-SE" sz="2000" b="0" i="0" err="1">
                <a:solidFill>
                  <a:schemeClr val="tx1"/>
                </a:solidFill>
                <a:latin typeface="Titillium Web"/>
                <a:ea typeface="+mn-ea"/>
                <a:cs typeface="+mn-cs"/>
              </a:rPr>
              <a:t>measured</a:t>
            </a:r>
            <a:r>
              <a:rPr lang="sv-SE" sz="2000" b="0" i="0">
                <a:solidFill>
                  <a:schemeClr val="tx1"/>
                </a:solidFill>
                <a:latin typeface="Titillium Web"/>
                <a:ea typeface="+mn-ea"/>
                <a:cs typeface="+mn-cs"/>
              </a:rPr>
              <a:t> via </a:t>
            </a:r>
            <a:r>
              <a:rPr lang="sv-SE" sz="2000" b="0" i="0" err="1">
                <a:solidFill>
                  <a:schemeClr val="tx1"/>
                </a:solidFill>
                <a:latin typeface="Titillium Web"/>
                <a:ea typeface="+mn-ea"/>
                <a:cs typeface="+mn-cs"/>
              </a:rPr>
              <a:t>reporting</a:t>
            </a:r>
            <a:r>
              <a:rPr lang="sv-SE" sz="2000" b="0" i="0">
                <a:solidFill>
                  <a:schemeClr val="tx1"/>
                </a:solidFill>
                <a:latin typeface="Titillium Web"/>
                <a:ea typeface="+mn-ea"/>
                <a:cs typeface="+mn-cs"/>
              </a:rPr>
              <a:t> and data from Company Health Services. </a:t>
            </a:r>
          </a:p>
          <a:p>
            <a:pPr marL="0" indent="0" algn="l" defTabSz="914400">
              <a:spcBef>
                <a:spcPts val="1400"/>
              </a:spcBef>
              <a:buNone/>
            </a:pPr>
            <a:r>
              <a:rPr lang="sv-SE" sz="2000" b="0" i="0" err="1">
                <a:solidFill>
                  <a:schemeClr val="tx1"/>
                </a:solidFill>
                <a:latin typeface="Titillium Web"/>
                <a:ea typeface="+mn-ea"/>
                <a:cs typeface="+mn-cs"/>
              </a:rPr>
              <a:t>We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have</a:t>
            </a:r>
            <a:r>
              <a:rPr lang="sv-SE" sz="2000" b="0" i="0">
                <a:solidFill>
                  <a:schemeClr val="tx1"/>
                </a:solidFill>
                <a:latin typeface="Titillium Web"/>
                <a:ea typeface="+mn-ea"/>
                <a:cs typeface="+mn-cs"/>
              </a:rPr>
              <a:t> chosen to </a:t>
            </a:r>
            <a:r>
              <a:rPr lang="sv-SE" sz="2000" b="0" i="0" err="1">
                <a:solidFill>
                  <a:schemeClr val="tx1"/>
                </a:solidFill>
                <a:latin typeface="Titillium Web"/>
                <a:ea typeface="+mn-ea"/>
                <a:cs typeface="+mn-cs"/>
              </a:rPr>
              <a:t>follow</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up</a:t>
            </a:r>
            <a:r>
              <a:rPr lang="sv-SE" sz="2000" b="0" i="0">
                <a:solidFill>
                  <a:schemeClr val="tx1"/>
                </a:solidFill>
                <a:latin typeface="Titillium Web"/>
                <a:ea typeface="+mn-ea"/>
                <a:cs typeface="+mn-cs"/>
              </a:rPr>
              <a:t> progress in the </a:t>
            </a:r>
            <a:r>
              <a:rPr lang="sv-SE" sz="2000" b="0" i="0" err="1">
                <a:solidFill>
                  <a:schemeClr val="tx1"/>
                </a:solidFill>
                <a:latin typeface="Titillium Web"/>
                <a:ea typeface="+mn-ea"/>
                <a:cs typeface="+mn-cs"/>
              </a:rPr>
              <a:t>sub</a:t>
            </a:r>
            <a:r>
              <a:rPr lang="sv-SE" sz="2000" b="0" i="0">
                <a:solidFill>
                  <a:schemeClr val="tx1"/>
                </a:solidFill>
                <a:latin typeface="Titillium Web"/>
                <a:ea typeface="+mn-ea"/>
                <a:cs typeface="+mn-cs"/>
              </a:rPr>
              <a:t>-areas </a:t>
            </a:r>
            <a:r>
              <a:rPr lang="sv-SE" sz="2000" b="0" i="0" err="1">
                <a:solidFill>
                  <a:schemeClr val="tx1"/>
                </a:solidFill>
                <a:latin typeface="Titillium Web"/>
                <a:ea typeface="+mn-ea"/>
                <a:cs typeface="+mn-cs"/>
              </a:rPr>
              <a:t>Inclusion</a:t>
            </a:r>
            <a:r>
              <a:rPr lang="sv-SE" sz="2000" b="0" i="0">
                <a:solidFill>
                  <a:schemeClr val="tx1"/>
                </a:solidFill>
                <a:latin typeface="Titillium Web"/>
                <a:ea typeface="+mn-ea"/>
                <a:cs typeface="+mn-cs"/>
              </a:rPr>
              <a:t> and </a:t>
            </a:r>
            <a:r>
              <a:rPr lang="sv-SE" sz="2000" b="0" i="0" err="1">
                <a:solidFill>
                  <a:schemeClr val="tx1"/>
                </a:solidFill>
                <a:latin typeface="Titillium Web"/>
                <a:ea typeface="+mn-ea"/>
                <a:cs typeface="+mn-cs"/>
              </a:rPr>
              <a:t>well-being</a:t>
            </a:r>
            <a:r>
              <a:rPr lang="sv-SE" sz="2000" b="0" i="0">
                <a:solidFill>
                  <a:schemeClr val="tx1"/>
                </a:solidFill>
                <a:latin typeface="Titillium Web"/>
                <a:ea typeface="+mn-ea"/>
                <a:cs typeface="+mn-cs"/>
              </a:rPr>
              <a:t> by </a:t>
            </a:r>
            <a:r>
              <a:rPr lang="sv-SE" sz="2000" b="0" i="0" err="1">
                <a:solidFill>
                  <a:schemeClr val="tx1"/>
                </a:solidFill>
                <a:latin typeface="Titillium Web"/>
                <a:ea typeface="+mn-ea"/>
                <a:cs typeface="+mn-cs"/>
              </a:rPr>
              <a:t>asking</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you</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directly</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since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your</a:t>
            </a:r>
            <a:r>
              <a:rPr lang="sv-SE" sz="2000" b="0" i="0">
                <a:solidFill>
                  <a:schemeClr val="tx1"/>
                </a:solidFill>
                <a:latin typeface="Titillium Web"/>
                <a:ea typeface="+mn-ea"/>
                <a:cs typeface="+mn-cs"/>
              </a:rPr>
              <a:t> perceptions </a:t>
            </a:r>
            <a:r>
              <a:rPr lang="sv-SE" sz="2000" b="0" i="0" err="1">
                <a:solidFill>
                  <a:schemeClr val="tx1"/>
                </a:solidFill>
                <a:latin typeface="Titillium Web"/>
                <a:ea typeface="+mn-ea"/>
                <a:cs typeface="+mn-cs"/>
              </a:rPr>
              <a:t>are</a:t>
            </a:r>
            <a:r>
              <a:rPr lang="sv-SE" sz="2000" b="0" i="0">
                <a:solidFill>
                  <a:schemeClr val="tx1"/>
                </a:solidFill>
                <a:latin typeface="Titillium Web"/>
                <a:ea typeface="+mn-ea"/>
                <a:cs typeface="+mn-cs"/>
              </a:rPr>
              <a:t> the </a:t>
            </a:r>
            <a:r>
              <a:rPr lang="sv-SE" sz="2000" b="0" i="0" err="1">
                <a:solidFill>
                  <a:schemeClr val="tx1"/>
                </a:solidFill>
                <a:latin typeface="Titillium Web"/>
                <a:ea typeface="+mn-ea"/>
                <a:cs typeface="+mn-cs"/>
              </a:rPr>
              <a:t>most</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important</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indicator</a:t>
            </a:r>
            <a:r>
              <a:rPr lang="sv-SE" sz="2000" b="0" i="0">
                <a:solidFill>
                  <a:schemeClr val="tx1"/>
                </a:solidFill>
                <a:latin typeface="Titillium Web"/>
                <a:ea typeface="+mn-ea"/>
                <a:cs typeface="+mn-cs"/>
              </a:rPr>
              <a:t>. </a:t>
            </a:r>
          </a:p>
        </p:txBody>
      </p:sp>
      <p:sp>
        <p:nvSpPr>
          <p:cNvPr id="4" name="Footer Placeholder 3">
            <a:extLst>
              <a:ext uri="{FF2B5EF4-FFF2-40B4-BE49-F238E27FC236}">
                <a16:creationId xmlns:a16="http://schemas.microsoft.com/office/drawing/2014/main" id="{4190FDEB-9F05-1443-B12B-F217DE3F3E30}"/>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0348B0D7-D4A8-D84A-BFA5-52AA48F016B9}"/>
              </a:ext>
            </a:extLst>
          </p:cNvPr>
          <p:cNvSpPr>
            <a:spLocks noGrp="1"/>
          </p:cNvSpPr>
          <p:nvPr>
            <p:ph type="sldNum" sz="quarter" idx="18"/>
          </p:nvPr>
        </p:nvSpPr>
        <p:spPr/>
        <p:txBody>
          <a:bodyPr/>
          <a:lstStyle/>
          <a:p>
            <a:pPr algn="l"/>
            <a:fld id="{FF0A07D5-82FF-48F1-8DEB-0B2470916748}" type="slidenum">
              <a:rPr lang="sv-SE" smtClean="0"/>
              <a:pPr algn="l"/>
              <a:t>17</a:t>
            </a:fld>
            <a:endParaRPr lang="sv-SE"/>
          </a:p>
        </p:txBody>
      </p:sp>
      <p:sp>
        <p:nvSpPr>
          <p:cNvPr id="6" name="Title 5">
            <a:extLst>
              <a:ext uri="{FF2B5EF4-FFF2-40B4-BE49-F238E27FC236}">
                <a16:creationId xmlns:a16="http://schemas.microsoft.com/office/drawing/2014/main" id="{5657655F-699F-9146-A0E3-A6B5949CA6F7}"/>
              </a:ext>
            </a:extLst>
          </p:cNvPr>
          <p:cNvSpPr>
            <a:spLocks noGrp="1"/>
          </p:cNvSpPr>
          <p:nvPr>
            <p:ph type="title"/>
          </p:nvPr>
        </p:nvSpPr>
        <p:spPr>
          <a:xfrm>
            <a:off x="803275" y="1028383"/>
            <a:ext cx="4858223" cy="1566314"/>
          </a:xfrm>
        </p:spPr>
        <p:txBody>
          <a:bodyPr/>
          <a:lstStyle/>
          <a:p>
            <a:r>
              <a:rPr lang="sv-SE" sz="3400" b="1" i="0" err="1">
                <a:solidFill>
                  <a:srgbClr val="004369"/>
                </a:solidFill>
                <a:latin typeface="Titillium Web"/>
                <a:ea typeface="+mj-ea"/>
                <a:cs typeface="+mj-cs"/>
              </a:rPr>
              <a:t>Questionnaire</a:t>
            </a:r>
            <a:r>
              <a:rPr lang="sv-SE" sz="3400" b="1" i="0">
                <a:solidFill>
                  <a:srgbClr val="004369"/>
                </a:solidFill>
                <a:latin typeface="Titillium Web"/>
                <a:ea typeface="+mj-ea"/>
                <a:cs typeface="+mj-cs"/>
              </a:rPr>
              <a:t> survey for </a:t>
            </a:r>
            <a:r>
              <a:rPr lang="sv-SE" sz="3400" b="1" i="0" err="1">
                <a:solidFill>
                  <a:srgbClr val="004369"/>
                </a:solidFill>
                <a:latin typeface="Titillium Web"/>
                <a:ea typeface="+mj-ea"/>
                <a:cs typeface="+mj-cs"/>
              </a:rPr>
              <a:t>sub</a:t>
            </a:r>
            <a:r>
              <a:rPr lang="sv-SE" sz="3400" b="1" i="0">
                <a:solidFill>
                  <a:srgbClr val="004369"/>
                </a:solidFill>
                <a:latin typeface="Titillium Web"/>
                <a:ea typeface="+mj-ea"/>
                <a:cs typeface="+mj-cs"/>
              </a:rPr>
              <a:t>-areas </a:t>
            </a:r>
            <a:r>
              <a:rPr lang="sv-SE" sz="3400" b="1" i="0" err="1">
                <a:solidFill>
                  <a:srgbClr val="004369"/>
                </a:solidFill>
                <a:latin typeface="Titillium Web"/>
                <a:ea typeface="+mj-ea"/>
                <a:cs typeface="+mj-cs"/>
              </a:rPr>
              <a:t>Inclusion</a:t>
            </a:r>
            <a:r>
              <a:rPr lang="sv-SE" sz="3400" b="1" i="0">
                <a:solidFill>
                  <a:srgbClr val="004369"/>
                </a:solidFill>
                <a:latin typeface="Titillium Web"/>
                <a:ea typeface="+mj-ea"/>
                <a:cs typeface="+mj-cs"/>
              </a:rPr>
              <a:t> and </a:t>
            </a:r>
            <a:r>
              <a:rPr lang="sv-SE" sz="3400" b="1" i="0" err="1">
                <a:solidFill>
                  <a:srgbClr val="004369"/>
                </a:solidFill>
                <a:latin typeface="Titillium Web"/>
                <a:ea typeface="+mj-ea"/>
                <a:cs typeface="+mj-cs"/>
              </a:rPr>
              <a:t>Well-being</a:t>
            </a:r>
            <a:endParaRPr lang="en-SE"/>
          </a:p>
        </p:txBody>
      </p:sp>
      <p:sp>
        <p:nvSpPr>
          <p:cNvPr id="8" name="TextBox 7">
            <a:extLst>
              <a:ext uri="{FF2B5EF4-FFF2-40B4-BE49-F238E27FC236}">
                <a16:creationId xmlns:a16="http://schemas.microsoft.com/office/drawing/2014/main" id="{315A44DD-E1A6-374E-9D7E-33560E17525E}"/>
              </a:ext>
            </a:extLst>
          </p:cNvPr>
          <p:cNvSpPr txBox="1"/>
          <p:nvPr/>
        </p:nvSpPr>
        <p:spPr>
          <a:xfrm>
            <a:off x="6619031" y="3429000"/>
            <a:ext cx="4635123" cy="2118529"/>
          </a:xfrm>
          <a:prstGeom prst="rect">
            <a:avLst/>
          </a:prstGeom>
          <a:noFill/>
        </p:spPr>
        <p:txBody>
          <a:bodyPr wrap="square" lIns="0" tIns="0" rIns="0" bIns="0" rtlCol="0">
            <a:spAutoFit/>
          </a:bodyPr>
          <a:lstStyle/>
          <a:p>
            <a:pPr marL="0" indent="0" algn="l" defTabSz="914400">
              <a:spcBef>
                <a:spcPts val="1400"/>
              </a:spcBef>
              <a:buNone/>
            </a:pPr>
            <a:r>
              <a:rPr lang="sv-SE">
                <a:solidFill>
                  <a:schemeClr val="bg1"/>
                </a:solidFill>
              </a:rPr>
              <a:t>The </a:t>
            </a:r>
            <a:r>
              <a:rPr lang="sv-SE" err="1">
                <a:solidFill>
                  <a:schemeClr val="bg1"/>
                </a:solidFill>
              </a:rPr>
              <a:t>questionnaire</a:t>
            </a:r>
            <a:r>
              <a:rPr lang="sv-SE">
                <a:solidFill>
                  <a:schemeClr val="bg1"/>
                </a:solidFill>
              </a:rPr>
              <a:t> is </a:t>
            </a:r>
            <a:r>
              <a:rPr lang="sv-SE" err="1">
                <a:solidFill>
                  <a:schemeClr val="bg1"/>
                </a:solidFill>
              </a:rPr>
              <a:t>issued</a:t>
            </a:r>
            <a:r>
              <a:rPr lang="sv-SE">
                <a:solidFill>
                  <a:schemeClr val="bg1"/>
                </a:solidFill>
              </a:rPr>
              <a:t> </a:t>
            </a:r>
            <a:r>
              <a:rPr lang="sv-SE" err="1">
                <a:solidFill>
                  <a:schemeClr val="bg1"/>
                </a:solidFill>
              </a:rPr>
              <a:t>once</a:t>
            </a:r>
            <a:r>
              <a:rPr lang="sv-SE">
                <a:solidFill>
                  <a:schemeClr val="bg1"/>
                </a:solidFill>
              </a:rPr>
              <a:t> a </a:t>
            </a:r>
            <a:r>
              <a:rPr lang="sv-SE" err="1">
                <a:solidFill>
                  <a:schemeClr val="bg1"/>
                </a:solidFill>
              </a:rPr>
              <a:t>year</a:t>
            </a:r>
            <a:r>
              <a:rPr lang="sv-SE">
                <a:solidFill>
                  <a:schemeClr val="bg1"/>
                </a:solidFill>
              </a:rPr>
              <a:t>. </a:t>
            </a:r>
            <a:r>
              <a:rPr lang="sv-SE" err="1">
                <a:solidFill>
                  <a:schemeClr val="bg1"/>
                </a:solidFill>
              </a:rPr>
              <a:t>Take</a:t>
            </a:r>
            <a:r>
              <a:rPr lang="sv-SE">
                <a:solidFill>
                  <a:schemeClr val="bg1"/>
                </a:solidFill>
              </a:rPr>
              <a:t> </a:t>
            </a:r>
            <a:r>
              <a:rPr lang="sv-SE" err="1">
                <a:solidFill>
                  <a:schemeClr val="bg1"/>
                </a:solidFill>
              </a:rPr>
              <a:t>time</a:t>
            </a:r>
            <a:r>
              <a:rPr lang="sv-SE">
                <a:solidFill>
                  <a:schemeClr val="bg1"/>
                </a:solidFill>
              </a:rPr>
              <a:t> to </a:t>
            </a:r>
            <a:r>
              <a:rPr lang="sv-SE" err="1">
                <a:solidFill>
                  <a:schemeClr val="bg1"/>
                </a:solidFill>
              </a:rPr>
              <a:t>answer</a:t>
            </a:r>
            <a:r>
              <a:rPr lang="sv-SE">
                <a:solidFill>
                  <a:schemeClr val="bg1"/>
                </a:solidFill>
              </a:rPr>
              <a:t> the </a:t>
            </a:r>
            <a:r>
              <a:rPr lang="sv-SE" err="1">
                <a:solidFill>
                  <a:schemeClr val="bg1"/>
                </a:solidFill>
              </a:rPr>
              <a:t>questions</a:t>
            </a:r>
            <a:r>
              <a:rPr lang="sv-SE">
                <a:solidFill>
                  <a:schemeClr val="bg1"/>
                </a:solidFill>
              </a:rPr>
              <a:t> </a:t>
            </a:r>
            <a:r>
              <a:rPr lang="sv-SE" err="1">
                <a:solidFill>
                  <a:schemeClr val="bg1"/>
                </a:solidFill>
              </a:rPr>
              <a:t>about</a:t>
            </a:r>
            <a:r>
              <a:rPr lang="sv-SE">
                <a:solidFill>
                  <a:schemeClr val="bg1"/>
                </a:solidFill>
              </a:rPr>
              <a:t> </a:t>
            </a:r>
            <a:r>
              <a:rPr lang="sv-SE" err="1">
                <a:solidFill>
                  <a:schemeClr val="bg1"/>
                </a:solidFill>
              </a:rPr>
              <a:t>inclusion</a:t>
            </a:r>
            <a:r>
              <a:rPr lang="sv-SE">
                <a:solidFill>
                  <a:schemeClr val="bg1"/>
                </a:solidFill>
              </a:rPr>
              <a:t> and </a:t>
            </a:r>
            <a:r>
              <a:rPr lang="sv-SE" err="1">
                <a:solidFill>
                  <a:schemeClr val="bg1"/>
                </a:solidFill>
              </a:rPr>
              <a:t>your</a:t>
            </a:r>
            <a:r>
              <a:rPr lang="sv-SE">
                <a:solidFill>
                  <a:schemeClr val="bg1"/>
                </a:solidFill>
              </a:rPr>
              <a:t> </a:t>
            </a:r>
            <a:r>
              <a:rPr lang="sv-SE" err="1">
                <a:solidFill>
                  <a:schemeClr val="bg1"/>
                </a:solidFill>
              </a:rPr>
              <a:t>perceived</a:t>
            </a:r>
            <a:r>
              <a:rPr lang="sv-SE">
                <a:solidFill>
                  <a:schemeClr val="bg1"/>
                </a:solidFill>
              </a:rPr>
              <a:t> </a:t>
            </a:r>
            <a:r>
              <a:rPr lang="sv-SE" err="1">
                <a:solidFill>
                  <a:schemeClr val="bg1"/>
                </a:solidFill>
              </a:rPr>
              <a:t>health</a:t>
            </a:r>
            <a:r>
              <a:rPr lang="sv-SE">
                <a:solidFill>
                  <a:schemeClr val="bg1"/>
                </a:solidFill>
              </a:rPr>
              <a:t> status, so </a:t>
            </a:r>
            <a:r>
              <a:rPr lang="sv-SE" err="1">
                <a:solidFill>
                  <a:schemeClr val="bg1"/>
                </a:solidFill>
              </a:rPr>
              <a:t>that</a:t>
            </a:r>
            <a:r>
              <a:rPr lang="sv-SE">
                <a:solidFill>
                  <a:schemeClr val="bg1"/>
                </a:solidFill>
              </a:rPr>
              <a:t> LKAB </a:t>
            </a:r>
            <a:r>
              <a:rPr lang="sv-SE" err="1">
                <a:solidFill>
                  <a:schemeClr val="bg1"/>
                </a:solidFill>
              </a:rPr>
              <a:t>can</a:t>
            </a:r>
            <a:r>
              <a:rPr lang="sv-SE">
                <a:solidFill>
                  <a:schemeClr val="bg1"/>
                </a:solidFill>
              </a:rPr>
              <a:t> </a:t>
            </a:r>
            <a:r>
              <a:rPr lang="sv-SE" err="1">
                <a:solidFill>
                  <a:schemeClr val="bg1"/>
                </a:solidFill>
              </a:rPr>
              <a:t>gain</a:t>
            </a:r>
            <a:r>
              <a:rPr lang="sv-SE">
                <a:solidFill>
                  <a:schemeClr val="bg1"/>
                </a:solidFill>
              </a:rPr>
              <a:t> a </a:t>
            </a:r>
            <a:r>
              <a:rPr lang="sv-SE" err="1">
                <a:solidFill>
                  <a:schemeClr val="bg1"/>
                </a:solidFill>
              </a:rPr>
              <a:t>good</a:t>
            </a:r>
            <a:r>
              <a:rPr lang="sv-SE">
                <a:solidFill>
                  <a:schemeClr val="bg1"/>
                </a:solidFill>
              </a:rPr>
              <a:t> </a:t>
            </a:r>
            <a:r>
              <a:rPr lang="sv-SE" err="1">
                <a:solidFill>
                  <a:schemeClr val="bg1"/>
                </a:solidFill>
              </a:rPr>
              <a:t>overview</a:t>
            </a:r>
            <a:r>
              <a:rPr lang="sv-SE">
                <a:solidFill>
                  <a:schemeClr val="bg1"/>
                </a:solidFill>
              </a:rPr>
              <a:t> for </a:t>
            </a:r>
            <a:r>
              <a:rPr lang="sv-SE" err="1">
                <a:solidFill>
                  <a:schemeClr val="bg1"/>
                </a:solidFill>
              </a:rPr>
              <a:t>future</a:t>
            </a:r>
            <a:r>
              <a:rPr lang="sv-SE">
                <a:solidFill>
                  <a:schemeClr val="bg1"/>
                </a:solidFill>
              </a:rPr>
              <a:t> </a:t>
            </a:r>
            <a:r>
              <a:rPr lang="sv-SE" err="1">
                <a:solidFill>
                  <a:schemeClr val="bg1"/>
                </a:solidFill>
              </a:rPr>
              <a:t>prioritisations</a:t>
            </a:r>
            <a:r>
              <a:rPr lang="sv-SE">
                <a:solidFill>
                  <a:schemeClr val="bg1"/>
                </a:solidFill>
              </a:rPr>
              <a:t> in the </a:t>
            </a:r>
            <a:r>
              <a:rPr lang="sv-SE" err="1">
                <a:solidFill>
                  <a:schemeClr val="bg1"/>
                </a:solidFill>
              </a:rPr>
              <a:t>effort</a:t>
            </a:r>
            <a:r>
              <a:rPr lang="sv-SE">
                <a:solidFill>
                  <a:schemeClr val="bg1"/>
                </a:solidFill>
              </a:rPr>
              <a:t> to </a:t>
            </a:r>
            <a:r>
              <a:rPr lang="sv-SE" err="1">
                <a:solidFill>
                  <a:schemeClr val="bg1"/>
                </a:solidFill>
              </a:rPr>
              <a:t>improve</a:t>
            </a:r>
            <a:r>
              <a:rPr lang="sv-SE">
                <a:solidFill>
                  <a:schemeClr val="bg1"/>
                </a:solidFill>
              </a:rPr>
              <a:t> </a:t>
            </a:r>
            <a:r>
              <a:rPr lang="sv-SE" err="1">
                <a:solidFill>
                  <a:schemeClr val="bg1"/>
                </a:solidFill>
              </a:rPr>
              <a:t>conditions</a:t>
            </a:r>
            <a:r>
              <a:rPr lang="sv-SE">
                <a:solidFill>
                  <a:schemeClr val="bg1"/>
                </a:solidFill>
              </a:rPr>
              <a:t> for </a:t>
            </a:r>
            <a:r>
              <a:rPr lang="sv-SE" err="1">
                <a:solidFill>
                  <a:schemeClr val="bg1"/>
                </a:solidFill>
              </a:rPr>
              <a:t>safe</a:t>
            </a:r>
            <a:r>
              <a:rPr lang="sv-SE">
                <a:solidFill>
                  <a:schemeClr val="bg1"/>
                </a:solidFill>
              </a:rPr>
              <a:t> and sound </a:t>
            </a:r>
            <a:r>
              <a:rPr lang="sv-SE" err="1">
                <a:solidFill>
                  <a:schemeClr val="bg1"/>
                </a:solidFill>
              </a:rPr>
              <a:t>workplaces</a:t>
            </a:r>
            <a:r>
              <a:rPr lang="sv-SE">
                <a:solidFill>
                  <a:schemeClr val="bg1"/>
                </a:solidFill>
              </a:rPr>
              <a:t>.</a:t>
            </a:r>
          </a:p>
          <a:p>
            <a:pPr marL="0" indent="0" algn="l" defTabSz="914400">
              <a:spcBef>
                <a:spcPts val="1400"/>
              </a:spcBef>
              <a:buNone/>
            </a:pPr>
            <a:r>
              <a:rPr lang="sv-SE" b="1">
                <a:solidFill>
                  <a:schemeClr val="bg1"/>
                </a:solidFill>
              </a:rPr>
              <a:t>It starts </a:t>
            </a:r>
            <a:r>
              <a:rPr lang="sv-SE" b="1" err="1">
                <a:solidFill>
                  <a:schemeClr val="bg1"/>
                </a:solidFill>
              </a:rPr>
              <a:t>with</a:t>
            </a:r>
            <a:r>
              <a:rPr lang="sv-SE" b="1">
                <a:solidFill>
                  <a:schemeClr val="bg1"/>
                </a:solidFill>
              </a:rPr>
              <a:t> </a:t>
            </a:r>
            <a:r>
              <a:rPr lang="sv-SE" b="1" err="1">
                <a:solidFill>
                  <a:schemeClr val="bg1"/>
                </a:solidFill>
              </a:rPr>
              <a:t>you</a:t>
            </a:r>
            <a:r>
              <a:rPr lang="sv-SE" b="1">
                <a:solidFill>
                  <a:schemeClr val="bg1"/>
                </a:solidFill>
              </a:rPr>
              <a:t>!</a:t>
            </a:r>
          </a:p>
        </p:txBody>
      </p:sp>
    </p:spTree>
    <p:extLst>
      <p:ext uri="{BB962C8B-B14F-4D97-AF65-F5344CB8AC3E}">
        <p14:creationId xmlns:p14="http://schemas.microsoft.com/office/powerpoint/2010/main" val="983805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7B3542-24A8-4643-AA5A-E5D51004CFBC}"/>
              </a:ext>
            </a:extLst>
          </p:cNvPr>
          <p:cNvSpPr>
            <a:spLocks noGrp="1"/>
          </p:cNvSpPr>
          <p:nvPr>
            <p:ph type="title"/>
          </p:nvPr>
        </p:nvSpPr>
        <p:spPr>
          <a:xfrm>
            <a:off x="3767603" y="2701782"/>
            <a:ext cx="7826520" cy="924786"/>
          </a:xfrm>
        </p:spPr>
        <p:txBody>
          <a:bodyPr/>
          <a:lstStyle/>
          <a:p>
            <a:r>
              <a:rPr lang="sv-SE" sz="4000" b="1" i="0" err="1">
                <a:solidFill>
                  <a:srgbClr val="004369"/>
                </a:solidFill>
                <a:latin typeface="Titillium Web"/>
                <a:ea typeface="+mj-ea"/>
                <a:cs typeface="+mj-cs"/>
              </a:rPr>
              <a:t>Work</a:t>
            </a:r>
            <a:r>
              <a:rPr lang="sv-SE" sz="4000" b="1" i="0">
                <a:solidFill>
                  <a:srgbClr val="004369"/>
                </a:solidFill>
                <a:latin typeface="Titillium Web"/>
                <a:ea typeface="+mj-ea"/>
                <a:cs typeface="+mj-cs"/>
              </a:rPr>
              <a:t> </a:t>
            </a:r>
            <a:r>
              <a:rPr lang="sv-SE" sz="4000" b="1" i="0" err="1">
                <a:solidFill>
                  <a:srgbClr val="004369"/>
                </a:solidFill>
                <a:latin typeface="Titillium Web"/>
                <a:ea typeface="+mj-ea"/>
                <a:cs typeface="+mj-cs"/>
              </a:rPr>
              <a:t>environment</a:t>
            </a:r>
            <a:r>
              <a:rPr lang="sv-SE" sz="4000" b="1" i="0">
                <a:solidFill>
                  <a:srgbClr val="004369"/>
                </a:solidFill>
                <a:latin typeface="Titillium Web"/>
                <a:ea typeface="+mj-ea"/>
                <a:cs typeface="+mj-cs"/>
              </a:rPr>
              <a:t> Index </a:t>
            </a:r>
            <a:br>
              <a:rPr lang="sv-SE" sz="4000" b="1" i="0">
                <a:solidFill>
                  <a:srgbClr val="004369"/>
                </a:solidFill>
                <a:latin typeface="Titillium Web"/>
                <a:ea typeface="+mj-ea"/>
                <a:cs typeface="+mj-cs"/>
              </a:rPr>
            </a:br>
            <a:r>
              <a:rPr lang="sv-SE" sz="4000" b="1" i="0">
                <a:solidFill>
                  <a:srgbClr val="004369"/>
                </a:solidFill>
                <a:latin typeface="Titillium Web"/>
                <a:ea typeface="+mj-ea"/>
                <a:cs typeface="+mj-cs"/>
              </a:rPr>
              <a:t>– </a:t>
            </a:r>
            <a:r>
              <a:rPr lang="sv-SE" sz="4000" b="1" i="0" err="1">
                <a:solidFill>
                  <a:srgbClr val="004369"/>
                </a:solidFill>
                <a:latin typeface="Titillium Web"/>
                <a:ea typeface="+mj-ea"/>
                <a:cs typeface="+mj-cs"/>
              </a:rPr>
              <a:t>meaning</a:t>
            </a:r>
            <a:r>
              <a:rPr lang="sv-SE" sz="4000" b="1" i="0">
                <a:solidFill>
                  <a:srgbClr val="004369"/>
                </a:solidFill>
                <a:latin typeface="Titillium Web"/>
                <a:ea typeface="+mj-ea"/>
                <a:cs typeface="+mj-cs"/>
              </a:rPr>
              <a:t>, </a:t>
            </a:r>
            <a:r>
              <a:rPr lang="sv-SE" sz="4000" b="1" i="0" err="1">
                <a:solidFill>
                  <a:srgbClr val="004369"/>
                </a:solidFill>
                <a:latin typeface="Titillium Web"/>
                <a:ea typeface="+mj-ea"/>
                <a:cs typeface="+mj-cs"/>
              </a:rPr>
              <a:t>dialogue</a:t>
            </a:r>
            <a:r>
              <a:rPr lang="sv-SE" sz="4000" b="1" i="0">
                <a:solidFill>
                  <a:srgbClr val="004369"/>
                </a:solidFill>
                <a:latin typeface="Titillium Web"/>
                <a:ea typeface="+mj-ea"/>
                <a:cs typeface="+mj-cs"/>
              </a:rPr>
              <a:t> and </a:t>
            </a:r>
            <a:r>
              <a:rPr lang="sv-SE" sz="4000" b="1" i="0" err="1">
                <a:solidFill>
                  <a:srgbClr val="004369"/>
                </a:solidFill>
                <a:latin typeface="Titillium Web"/>
                <a:ea typeface="+mj-ea"/>
                <a:cs typeface="+mj-cs"/>
              </a:rPr>
              <a:t>reflection</a:t>
            </a:r>
            <a:endParaRPr lang="sv-SE"/>
          </a:p>
        </p:txBody>
      </p:sp>
      <p:sp>
        <p:nvSpPr>
          <p:cNvPr id="6" name="Text Placeholder 5">
            <a:extLst>
              <a:ext uri="{FF2B5EF4-FFF2-40B4-BE49-F238E27FC236}">
                <a16:creationId xmlns:a16="http://schemas.microsoft.com/office/drawing/2014/main" id="{51E9A5F7-E990-564E-9DE4-60EF87101739}"/>
              </a:ext>
            </a:extLst>
          </p:cNvPr>
          <p:cNvSpPr>
            <a:spLocks noGrp="1"/>
          </p:cNvSpPr>
          <p:nvPr>
            <p:ph type="body" sz="quarter" idx="13"/>
          </p:nvPr>
        </p:nvSpPr>
        <p:spPr/>
        <p:txBody>
          <a:bodyPr/>
          <a:lstStyle/>
          <a:p>
            <a:r>
              <a:rPr lang="en-SE"/>
              <a:t>3</a:t>
            </a:r>
          </a:p>
        </p:txBody>
      </p:sp>
      <p:sp>
        <p:nvSpPr>
          <p:cNvPr id="4" name="Platshållare för sidfot 3">
            <a:extLst>
              <a:ext uri="{FF2B5EF4-FFF2-40B4-BE49-F238E27FC236}">
                <a16:creationId xmlns:a16="http://schemas.microsoft.com/office/drawing/2014/main" id="{081616CB-1835-401D-AC76-6B168221A008}"/>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A515B9BB-B52F-4763-9CB3-2F54A5443809}"/>
              </a:ext>
            </a:extLst>
          </p:cNvPr>
          <p:cNvSpPr>
            <a:spLocks noGrp="1"/>
          </p:cNvSpPr>
          <p:nvPr>
            <p:ph type="sldNum" sz="quarter" idx="16"/>
          </p:nvPr>
        </p:nvSpPr>
        <p:spPr/>
        <p:txBody>
          <a:bodyPr/>
          <a:lstStyle/>
          <a:p>
            <a:pPr algn="l"/>
            <a:fld id="{FF0A07D5-82FF-48F1-8DEB-0B2470916748}" type="slidenum">
              <a:rPr lang="sv-SE" smtClean="0"/>
              <a:pPr algn="l"/>
              <a:t>18</a:t>
            </a:fld>
            <a:endParaRPr lang="sv-SE"/>
          </a:p>
        </p:txBody>
      </p:sp>
    </p:spTree>
    <p:extLst>
      <p:ext uri="{BB962C8B-B14F-4D97-AF65-F5344CB8AC3E}">
        <p14:creationId xmlns:p14="http://schemas.microsoft.com/office/powerpoint/2010/main" val="149140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indoor, preparing&#10;&#10;Description automatically generated">
            <a:extLst>
              <a:ext uri="{FF2B5EF4-FFF2-40B4-BE49-F238E27FC236}">
                <a16:creationId xmlns:a16="http://schemas.microsoft.com/office/drawing/2014/main" id="{7418D7E5-EBAC-CFE2-CF12-E1A5C4A8C539}"/>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Effect>
                      <a14:saturation sat="0"/>
                    </a14:imgEffect>
                  </a14:imgLayer>
                </a14:imgProps>
              </a:ext>
              <a:ext uri="{28A0092B-C50C-407E-A947-70E740481C1C}">
                <a14:useLocalDpi xmlns:a14="http://schemas.microsoft.com/office/drawing/2010/main" val="0"/>
              </a:ext>
            </a:extLst>
          </a:blip>
          <a:srcRect l="354" t="17749" b="4267"/>
          <a:stretch/>
        </p:blipFill>
        <p:spPr>
          <a:xfrm>
            <a:off x="0" y="-2"/>
            <a:ext cx="12192000" cy="6361043"/>
          </a:xfrm>
          <a:prstGeom prst="rect">
            <a:avLst/>
          </a:prstGeom>
        </p:spPr>
      </p:pic>
      <p:sp>
        <p:nvSpPr>
          <p:cNvPr id="8" name="Rektangel 7">
            <a:extLst>
              <a:ext uri="{FF2B5EF4-FFF2-40B4-BE49-F238E27FC236}">
                <a16:creationId xmlns:a16="http://schemas.microsoft.com/office/drawing/2014/main" id="{0F5C0920-FE15-0D01-A99F-58B79B9B2FCE}"/>
              </a:ext>
            </a:extLst>
          </p:cNvPr>
          <p:cNvSpPr/>
          <p:nvPr/>
        </p:nvSpPr>
        <p:spPr>
          <a:xfrm>
            <a:off x="0" y="0"/>
            <a:ext cx="12192000" cy="6361043"/>
          </a:xfrm>
          <a:prstGeom prst="rect">
            <a:avLst/>
          </a:prstGeom>
          <a:solidFill>
            <a:srgbClr val="001E3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B8CF57F-F61F-5110-B518-E85D294EB28A}"/>
              </a:ext>
            </a:extLst>
          </p:cNvPr>
          <p:cNvSpPr>
            <a:spLocks noGrp="1"/>
          </p:cNvSpPr>
          <p:nvPr>
            <p:ph type="title"/>
          </p:nvPr>
        </p:nvSpPr>
        <p:spPr>
          <a:xfrm>
            <a:off x="1324173" y="939996"/>
            <a:ext cx="9838944" cy="1943999"/>
          </a:xfrm>
        </p:spPr>
        <p:txBody>
          <a:bodyPr/>
          <a:lstStyle/>
          <a:p>
            <a:r>
              <a:rPr lang="en-US" sz="3600" b="1" i="0">
                <a:solidFill>
                  <a:schemeClr val="bg1"/>
                </a:solidFill>
                <a:latin typeface="Titillium Web"/>
                <a:ea typeface="+mj-ea"/>
                <a:cs typeface="+mj-cs"/>
              </a:rPr>
              <a:t>By being committed, innovative and responsible, we will ensure a safe and healthy work environment in all</a:t>
            </a:r>
            <a:r>
              <a:rPr lang="en-US" sz="3600">
                <a:solidFill>
                  <a:schemeClr val="bg1"/>
                </a:solidFill>
                <a:latin typeface="Titillium Web"/>
              </a:rPr>
              <a:t> </a:t>
            </a:r>
            <a:r>
              <a:rPr lang="en-US" sz="3600" b="1" i="0">
                <a:solidFill>
                  <a:schemeClr val="bg1"/>
                </a:solidFill>
                <a:latin typeface="Titillium Web"/>
                <a:ea typeface="+mj-ea"/>
                <a:cs typeface="+mj-cs"/>
              </a:rPr>
              <a:t>our workplaces.</a:t>
            </a:r>
            <a:br>
              <a:rPr lang="en-US" sz="3600" b="1" i="0">
                <a:solidFill>
                  <a:schemeClr val="bg1"/>
                </a:solidFill>
                <a:latin typeface="Titillium Web"/>
                <a:ea typeface="+mj-ea"/>
                <a:cs typeface="+mj-cs"/>
              </a:rPr>
            </a:br>
            <a:br>
              <a:rPr lang="sv-SE" sz="2800">
                <a:solidFill>
                  <a:schemeClr val="bg1"/>
                </a:solidFill>
              </a:rPr>
            </a:br>
            <a:r>
              <a:rPr lang="en-US" sz="1600" b="0" i="0">
                <a:solidFill>
                  <a:schemeClr val="bg1"/>
                </a:solidFill>
                <a:latin typeface="Titillium Web"/>
                <a:ea typeface="+mj-ea"/>
                <a:cs typeface="+mj-cs"/>
              </a:rPr>
              <a:t>We will focus on four sub-areas, all of which are decisive for developing a safe and healthy workplace:</a:t>
            </a:r>
            <a:endParaRPr lang="sv-SE" sz="1500" b="0">
              <a:solidFill>
                <a:schemeClr val="bg1"/>
              </a:solidFill>
            </a:endParaRPr>
          </a:p>
        </p:txBody>
      </p:sp>
      <p:sp>
        <p:nvSpPr>
          <p:cNvPr id="12" name="Ellips 11">
            <a:extLst>
              <a:ext uri="{FF2B5EF4-FFF2-40B4-BE49-F238E27FC236}">
                <a16:creationId xmlns:a16="http://schemas.microsoft.com/office/drawing/2014/main" id="{84059E7E-495C-382B-660B-D490DD9982D4}"/>
              </a:ext>
            </a:extLst>
          </p:cNvPr>
          <p:cNvSpPr>
            <a:spLocks noChangeAspect="1"/>
          </p:cNvSpPr>
          <p:nvPr/>
        </p:nvSpPr>
        <p:spPr>
          <a:xfrm>
            <a:off x="8740035" y="3530276"/>
            <a:ext cx="2075149" cy="207514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tIns="46800" rtlCol="0" anchor="ctr">
            <a:noAutofit/>
          </a:bodyPr>
          <a:lstStyle/>
          <a:p>
            <a:pPr algn="ctr" defTabSz="914400">
              <a:spcAft>
                <a:spcPts val="600"/>
              </a:spcAft>
              <a:buNone/>
            </a:pPr>
            <a:r>
              <a:rPr lang="en-US" sz="2000" b="1" i="0">
                <a:solidFill>
                  <a:srgbClr val="004369"/>
                </a:solidFill>
                <a:latin typeface="Titillium Web"/>
                <a:ea typeface="+mn-ea"/>
                <a:cs typeface="+mn-cs"/>
              </a:rPr>
              <a:t>Well-being</a:t>
            </a:r>
          </a:p>
        </p:txBody>
      </p:sp>
      <p:sp>
        <p:nvSpPr>
          <p:cNvPr id="9" name="Ellips 8">
            <a:extLst>
              <a:ext uri="{FF2B5EF4-FFF2-40B4-BE49-F238E27FC236}">
                <a16:creationId xmlns:a16="http://schemas.microsoft.com/office/drawing/2014/main" id="{B5A7085D-C9A8-FA83-0501-C0D873A90EA0}"/>
              </a:ext>
            </a:extLst>
          </p:cNvPr>
          <p:cNvSpPr>
            <a:spLocks noChangeAspect="1"/>
          </p:cNvSpPr>
          <p:nvPr/>
        </p:nvSpPr>
        <p:spPr>
          <a:xfrm>
            <a:off x="6268081" y="3530276"/>
            <a:ext cx="2075149" cy="20751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defTabSz="914400">
              <a:spcAft>
                <a:spcPts val="600"/>
              </a:spcAft>
              <a:buNone/>
            </a:pPr>
            <a:r>
              <a:rPr lang="en-US" sz="2000" b="1" i="0">
                <a:solidFill>
                  <a:srgbClr val="004369"/>
                </a:solidFill>
                <a:latin typeface="Titillium Web"/>
                <a:ea typeface="+mn-ea"/>
                <a:cs typeface="+mn-cs"/>
              </a:rPr>
              <a:t>Inclusion</a:t>
            </a:r>
          </a:p>
        </p:txBody>
      </p:sp>
      <p:sp>
        <p:nvSpPr>
          <p:cNvPr id="10" name="Ellips 9">
            <a:extLst>
              <a:ext uri="{FF2B5EF4-FFF2-40B4-BE49-F238E27FC236}">
                <a16:creationId xmlns:a16="http://schemas.microsoft.com/office/drawing/2014/main" id="{905BF2FA-1E00-6E33-DB08-B586F87FA533}"/>
              </a:ext>
            </a:extLst>
          </p:cNvPr>
          <p:cNvSpPr>
            <a:spLocks noChangeAspect="1"/>
          </p:cNvSpPr>
          <p:nvPr/>
        </p:nvSpPr>
        <p:spPr>
          <a:xfrm>
            <a:off x="3796127" y="3530276"/>
            <a:ext cx="2075149" cy="207514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defTabSz="914400">
              <a:spcAft>
                <a:spcPts val="600"/>
              </a:spcAft>
              <a:buNone/>
            </a:pPr>
            <a:r>
              <a:rPr lang="en-US" sz="2000" b="1" i="0">
                <a:solidFill>
                  <a:srgbClr val="004369"/>
                </a:solidFill>
                <a:latin typeface="Titillium Web"/>
                <a:ea typeface="+mn-ea"/>
                <a:cs typeface="+mn-cs"/>
              </a:rPr>
              <a:t>Health</a:t>
            </a:r>
          </a:p>
        </p:txBody>
      </p:sp>
      <p:sp>
        <p:nvSpPr>
          <p:cNvPr id="11" name="Ellips 10">
            <a:extLst>
              <a:ext uri="{FF2B5EF4-FFF2-40B4-BE49-F238E27FC236}">
                <a16:creationId xmlns:a16="http://schemas.microsoft.com/office/drawing/2014/main" id="{F103523E-78A2-0D0C-176F-26D36DDD527E}"/>
              </a:ext>
            </a:extLst>
          </p:cNvPr>
          <p:cNvSpPr>
            <a:spLocks noChangeAspect="1"/>
          </p:cNvSpPr>
          <p:nvPr/>
        </p:nvSpPr>
        <p:spPr>
          <a:xfrm>
            <a:off x="1324173" y="3530276"/>
            <a:ext cx="2075149" cy="20751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defTabSz="914400">
              <a:spcAft>
                <a:spcPts val="600"/>
              </a:spcAft>
              <a:buNone/>
            </a:pPr>
            <a:r>
              <a:rPr lang="en-US" sz="2000" b="1" i="0">
                <a:solidFill>
                  <a:schemeClr val="bg1"/>
                </a:solidFill>
                <a:latin typeface="Titillium Web"/>
                <a:ea typeface="+mn-ea"/>
                <a:cs typeface="+mn-cs"/>
              </a:rPr>
              <a:t>Safety</a:t>
            </a:r>
          </a:p>
        </p:txBody>
      </p:sp>
    </p:spTree>
    <p:extLst>
      <p:ext uri="{BB962C8B-B14F-4D97-AF65-F5344CB8AC3E}">
        <p14:creationId xmlns:p14="http://schemas.microsoft.com/office/powerpoint/2010/main" val="3110934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3275" y="1844675"/>
            <a:ext cx="7974965" cy="2424817"/>
          </a:xfrm>
        </p:spPr>
        <p:txBody>
          <a:bodyPr/>
          <a:lstStyle/>
          <a:p>
            <a:pPr algn="l" defTabSz="914400">
              <a:spcBef>
                <a:spcPct val="0"/>
              </a:spcBef>
              <a:buNone/>
            </a:pPr>
            <a:r>
              <a:rPr lang="sv-SE" sz="5400" b="1" i="0">
                <a:solidFill>
                  <a:schemeClr val="bg1"/>
                </a:solidFill>
                <a:latin typeface="Titillium Web"/>
                <a:ea typeface="+mj-ea"/>
                <a:cs typeface="+mj-cs"/>
              </a:rPr>
              <a:t>Safety First – </a:t>
            </a:r>
            <a:br>
              <a:rPr lang="sv-SE" sz="5400" b="1" i="0">
                <a:solidFill>
                  <a:schemeClr val="bg1"/>
                </a:solidFill>
                <a:latin typeface="Titillium Web"/>
                <a:ea typeface="+mj-ea"/>
                <a:cs typeface="+mj-cs"/>
              </a:rPr>
            </a:br>
            <a:r>
              <a:rPr lang="sv-SE" sz="5400" b="1" i="0">
                <a:solidFill>
                  <a:schemeClr val="bg1"/>
                </a:solidFill>
                <a:latin typeface="Titillium Web"/>
                <a:ea typeface="+mj-ea"/>
                <a:cs typeface="+mj-cs"/>
              </a:rPr>
              <a:t>It starts with you!</a:t>
            </a:r>
            <a:br>
              <a:rPr lang="sv-SE" sz="3600" b="1" i="0">
                <a:solidFill>
                  <a:schemeClr val="bg1"/>
                </a:solidFill>
                <a:latin typeface="Titillium Web"/>
                <a:ea typeface="+mj-ea"/>
                <a:cs typeface="+mj-cs"/>
              </a:rPr>
            </a:br>
            <a:endParaRPr sz="2800"/>
          </a:p>
        </p:txBody>
      </p:sp>
      <p:sp>
        <p:nvSpPr>
          <p:cNvPr id="3" name="Subtitle 2"/>
          <p:cNvSpPr>
            <a:spLocks noGrp="1"/>
          </p:cNvSpPr>
          <p:nvPr>
            <p:ph type="subTitle" idx="1"/>
          </p:nvPr>
        </p:nvSpPr>
        <p:spPr/>
        <p:txBody>
          <a:bodyPr vert="horz" lIns="0" tIns="0" rIns="0" bIns="0" rtlCol="0" anchor="t">
            <a:noAutofit/>
          </a:bodyPr>
          <a:lstStyle/>
          <a:p>
            <a:pPr marL="0" indent="0" algn="l">
              <a:spcBef>
                <a:spcPts val="0"/>
              </a:spcBef>
              <a:spcAft>
                <a:spcPts val="6"/>
              </a:spcAft>
              <a:buNone/>
            </a:pPr>
            <a:r>
              <a:rPr lang="sv-SE" sz="2400" b="0" i="0" baseline="0">
                <a:solidFill>
                  <a:schemeClr val="bg1"/>
                </a:solidFill>
              </a:rPr>
              <a:t>An occasion for talking about Safety First together and what it means for us at LKAB today.</a:t>
            </a:r>
          </a:p>
          <a:p>
            <a:pPr marL="0" indent="0" algn="l">
              <a:spcBef>
                <a:spcPts val="0"/>
              </a:spcBef>
              <a:spcAft>
                <a:spcPts val="600"/>
              </a:spcAft>
              <a:buNone/>
            </a:pPr>
            <a:endParaRPr/>
          </a:p>
        </p:txBody>
      </p:sp>
    </p:spTree>
    <p:extLst>
      <p:ext uri="{BB962C8B-B14F-4D97-AF65-F5344CB8AC3E}">
        <p14:creationId xmlns:p14="http://schemas.microsoft.com/office/powerpoint/2010/main" val="3921133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744D53-D36B-FA4B-B5E0-8A0787B2EDB9}"/>
              </a:ext>
            </a:extLst>
          </p:cNvPr>
          <p:cNvSpPr/>
          <p:nvPr/>
        </p:nvSpPr>
        <p:spPr>
          <a:xfrm>
            <a:off x="0" y="0"/>
            <a:ext cx="12192000" cy="63869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Footer Placeholder 3">
            <a:extLst>
              <a:ext uri="{FF2B5EF4-FFF2-40B4-BE49-F238E27FC236}">
                <a16:creationId xmlns:a16="http://schemas.microsoft.com/office/drawing/2014/main" id="{3E2FFA39-0ACF-FB4C-8E25-9AA507C37BF1}"/>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5780A002-B629-F64A-9C0D-7F2B5F303B0E}"/>
              </a:ext>
            </a:extLst>
          </p:cNvPr>
          <p:cNvSpPr>
            <a:spLocks noGrp="1"/>
          </p:cNvSpPr>
          <p:nvPr>
            <p:ph type="sldNum" sz="quarter" idx="12"/>
          </p:nvPr>
        </p:nvSpPr>
        <p:spPr/>
        <p:txBody>
          <a:bodyPr/>
          <a:lstStyle/>
          <a:p>
            <a:pPr algn="l"/>
            <a:fld id="{FF0A07D5-82FF-48F1-8DEB-0B2470916748}" type="slidenum">
              <a:rPr lang="sv-SE" smtClean="0"/>
              <a:pPr algn="l"/>
              <a:t>20</a:t>
            </a:fld>
            <a:endParaRPr lang="sv-SE"/>
          </a:p>
        </p:txBody>
      </p:sp>
      <p:sp>
        <p:nvSpPr>
          <p:cNvPr id="2" name="Title 1">
            <a:extLst>
              <a:ext uri="{FF2B5EF4-FFF2-40B4-BE49-F238E27FC236}">
                <a16:creationId xmlns:a16="http://schemas.microsoft.com/office/drawing/2014/main" id="{752A09A0-4BA3-CF46-8B4C-824486F601A9}"/>
              </a:ext>
            </a:extLst>
          </p:cNvPr>
          <p:cNvSpPr>
            <a:spLocks noGrp="1"/>
          </p:cNvSpPr>
          <p:nvPr>
            <p:ph type="title" idx="4294967295"/>
          </p:nvPr>
        </p:nvSpPr>
        <p:spPr>
          <a:xfrm>
            <a:off x="721643" y="627170"/>
            <a:ext cx="8713788" cy="971550"/>
          </a:xfrm>
        </p:spPr>
        <p:txBody>
          <a:bodyPr/>
          <a:lstStyle/>
          <a:p>
            <a:r>
              <a:rPr lang="en-GB" sz="3600" b="1">
                <a:solidFill>
                  <a:schemeClr val="bg1"/>
                </a:solidFill>
              </a:rPr>
              <a:t>Safety</a:t>
            </a:r>
            <a:endParaRPr lang="en-SE" sz="3600" b="1">
              <a:solidFill>
                <a:schemeClr val="bg1"/>
              </a:solidFill>
            </a:endParaRPr>
          </a:p>
        </p:txBody>
      </p:sp>
      <p:sp>
        <p:nvSpPr>
          <p:cNvPr id="6" name="Platshållare för innehåll 1">
            <a:extLst>
              <a:ext uri="{FF2B5EF4-FFF2-40B4-BE49-F238E27FC236}">
                <a16:creationId xmlns:a16="http://schemas.microsoft.com/office/drawing/2014/main" id="{24B4A821-F642-D64C-8586-73D766CD346D}"/>
              </a:ext>
            </a:extLst>
          </p:cNvPr>
          <p:cNvSpPr txBox="1">
            <a:spLocks/>
          </p:cNvSpPr>
          <p:nvPr/>
        </p:nvSpPr>
        <p:spPr>
          <a:xfrm>
            <a:off x="721643" y="1919768"/>
            <a:ext cx="6427302" cy="4722706"/>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sv-SE" sz="1800" b="1">
                <a:solidFill>
                  <a:schemeClr val="bg1"/>
                </a:solidFill>
                <a:ea typeface="+mn-lt"/>
                <a:cs typeface="+mn-lt"/>
              </a:rPr>
              <a:t>The </a:t>
            </a:r>
            <a:r>
              <a:rPr lang="sv-SE" sz="1800" b="1" err="1">
                <a:solidFill>
                  <a:schemeClr val="bg1"/>
                </a:solidFill>
                <a:ea typeface="+mn-lt"/>
                <a:cs typeface="+mn-lt"/>
              </a:rPr>
              <a:t>goal</a:t>
            </a:r>
            <a:r>
              <a:rPr lang="sv-SE" sz="1800" b="1">
                <a:solidFill>
                  <a:schemeClr val="bg1"/>
                </a:solidFill>
                <a:ea typeface="+mn-lt"/>
                <a:cs typeface="+mn-lt"/>
              </a:rPr>
              <a:t> for all </a:t>
            </a:r>
            <a:r>
              <a:rPr lang="sv-SE" sz="1800" b="1" err="1">
                <a:solidFill>
                  <a:schemeClr val="bg1"/>
                </a:solidFill>
                <a:ea typeface="+mn-lt"/>
                <a:cs typeface="+mn-lt"/>
              </a:rPr>
              <a:t>of</a:t>
            </a:r>
            <a:r>
              <a:rPr lang="sv-SE" sz="1800" b="1">
                <a:solidFill>
                  <a:schemeClr val="bg1"/>
                </a:solidFill>
                <a:ea typeface="+mn-lt"/>
                <a:cs typeface="+mn-lt"/>
              </a:rPr>
              <a:t> LKAB is to </a:t>
            </a:r>
            <a:r>
              <a:rPr lang="sv-SE" sz="1800" b="1" err="1">
                <a:solidFill>
                  <a:schemeClr val="bg1"/>
                </a:solidFill>
                <a:ea typeface="+mn-lt"/>
                <a:cs typeface="+mn-lt"/>
              </a:rPr>
              <a:t>reduce</a:t>
            </a:r>
            <a:r>
              <a:rPr lang="sv-SE" sz="1800" b="1">
                <a:solidFill>
                  <a:schemeClr val="bg1"/>
                </a:solidFill>
                <a:ea typeface="+mn-lt"/>
                <a:cs typeface="+mn-lt"/>
              </a:rPr>
              <a:t> the </a:t>
            </a:r>
            <a:r>
              <a:rPr lang="sv-SE" sz="1800" b="1" err="1">
                <a:solidFill>
                  <a:schemeClr val="bg1"/>
                </a:solidFill>
                <a:ea typeface="+mn-lt"/>
                <a:cs typeface="+mn-lt"/>
              </a:rPr>
              <a:t>number</a:t>
            </a:r>
            <a:r>
              <a:rPr lang="sv-SE" sz="1800" b="1">
                <a:solidFill>
                  <a:schemeClr val="bg1"/>
                </a:solidFill>
                <a:ea typeface="+mn-lt"/>
                <a:cs typeface="+mn-lt"/>
              </a:rPr>
              <a:t> </a:t>
            </a:r>
            <a:r>
              <a:rPr lang="sv-SE" sz="1800" b="1" err="1">
                <a:solidFill>
                  <a:schemeClr val="bg1"/>
                </a:solidFill>
                <a:ea typeface="+mn-lt"/>
                <a:cs typeface="+mn-lt"/>
              </a:rPr>
              <a:t>of</a:t>
            </a:r>
            <a:r>
              <a:rPr lang="sv-SE" sz="1800" b="1">
                <a:solidFill>
                  <a:schemeClr val="bg1"/>
                </a:solidFill>
                <a:ea typeface="+mn-lt"/>
                <a:cs typeface="+mn-lt"/>
              </a:rPr>
              <a:t> </a:t>
            </a:r>
            <a:r>
              <a:rPr lang="sv-SE" sz="1800" b="1" err="1">
                <a:solidFill>
                  <a:schemeClr val="bg1"/>
                </a:solidFill>
                <a:ea typeface="+mn-lt"/>
                <a:cs typeface="+mn-lt"/>
              </a:rPr>
              <a:t>serious</a:t>
            </a:r>
            <a:r>
              <a:rPr lang="sv-SE" sz="1800" b="1">
                <a:solidFill>
                  <a:schemeClr val="bg1"/>
                </a:solidFill>
                <a:ea typeface="+mn-lt"/>
                <a:cs typeface="+mn-lt"/>
              </a:rPr>
              <a:t> </a:t>
            </a:r>
            <a:r>
              <a:rPr lang="sv-SE" sz="1800" b="1" err="1">
                <a:solidFill>
                  <a:schemeClr val="bg1"/>
                </a:solidFill>
                <a:ea typeface="+mn-lt"/>
                <a:cs typeface="+mn-lt"/>
              </a:rPr>
              <a:t>accidents</a:t>
            </a:r>
            <a:r>
              <a:rPr lang="sv-SE" sz="1800" b="1">
                <a:solidFill>
                  <a:schemeClr val="bg1"/>
                </a:solidFill>
                <a:ea typeface="+mn-lt"/>
                <a:cs typeface="+mn-lt"/>
              </a:rPr>
              <a:t> and incidents. </a:t>
            </a:r>
            <a:r>
              <a:rPr lang="sv-SE" sz="1800" b="1" err="1">
                <a:solidFill>
                  <a:schemeClr val="bg1"/>
                </a:solidFill>
                <a:ea typeface="+mn-lt"/>
                <a:cs typeface="+mn-lt"/>
              </a:rPr>
              <a:t>This</a:t>
            </a:r>
            <a:r>
              <a:rPr lang="sv-SE" sz="1800" b="1">
                <a:solidFill>
                  <a:schemeClr val="bg1"/>
                </a:solidFill>
                <a:ea typeface="+mn-lt"/>
                <a:cs typeface="+mn-lt"/>
              </a:rPr>
              <a:t> </a:t>
            </a:r>
            <a:r>
              <a:rPr lang="sv-SE" sz="1800" b="1" err="1">
                <a:solidFill>
                  <a:schemeClr val="bg1"/>
                </a:solidFill>
                <a:ea typeface="+mn-lt"/>
                <a:cs typeface="+mn-lt"/>
              </a:rPr>
              <a:t>means</a:t>
            </a:r>
            <a:r>
              <a:rPr lang="sv-SE" sz="1800" b="1">
                <a:solidFill>
                  <a:schemeClr val="bg1"/>
                </a:solidFill>
                <a:ea typeface="+mn-lt"/>
                <a:cs typeface="+mn-lt"/>
              </a:rPr>
              <a:t> </a:t>
            </a:r>
            <a:r>
              <a:rPr lang="sv-SE" sz="1800" b="1" err="1">
                <a:solidFill>
                  <a:schemeClr val="bg1"/>
                </a:solidFill>
                <a:ea typeface="+mn-lt"/>
                <a:cs typeface="+mn-lt"/>
              </a:rPr>
              <a:t>that</a:t>
            </a:r>
            <a:r>
              <a:rPr lang="sv-SE" sz="1800" b="1">
                <a:solidFill>
                  <a:schemeClr val="bg1"/>
                </a:solidFill>
                <a:ea typeface="+mn-lt"/>
                <a:cs typeface="+mn-lt"/>
              </a:rPr>
              <a:t> </a:t>
            </a:r>
            <a:r>
              <a:rPr lang="sv-SE" sz="1800" b="1" err="1">
                <a:solidFill>
                  <a:schemeClr val="bg1"/>
                </a:solidFill>
                <a:ea typeface="+mn-lt"/>
                <a:cs typeface="+mn-lt"/>
              </a:rPr>
              <a:t>each</a:t>
            </a:r>
            <a:r>
              <a:rPr lang="sv-SE" sz="1800" b="1">
                <a:solidFill>
                  <a:schemeClr val="bg1"/>
                </a:solidFill>
                <a:ea typeface="+mn-lt"/>
                <a:cs typeface="+mn-lt"/>
              </a:rPr>
              <a:t> </a:t>
            </a:r>
            <a:r>
              <a:rPr lang="sv-SE" sz="1800" b="1" err="1">
                <a:solidFill>
                  <a:schemeClr val="bg1"/>
                </a:solidFill>
                <a:ea typeface="+mn-lt"/>
                <a:cs typeface="+mn-lt"/>
              </a:rPr>
              <a:t>of</a:t>
            </a:r>
            <a:r>
              <a:rPr lang="sv-SE" sz="1800" b="1">
                <a:solidFill>
                  <a:schemeClr val="bg1"/>
                </a:solidFill>
                <a:ea typeface="+mn-lt"/>
                <a:cs typeface="+mn-lt"/>
              </a:rPr>
              <a:t> </a:t>
            </a:r>
            <a:r>
              <a:rPr lang="sv-SE" sz="1800" b="1" err="1">
                <a:solidFill>
                  <a:schemeClr val="bg1"/>
                </a:solidFill>
                <a:ea typeface="+mn-lt"/>
                <a:cs typeface="+mn-lt"/>
              </a:rPr>
              <a:t>us</a:t>
            </a:r>
            <a:r>
              <a:rPr lang="sv-SE" sz="1800" b="1">
                <a:solidFill>
                  <a:schemeClr val="bg1"/>
                </a:solidFill>
                <a:ea typeface="+mn-lt"/>
                <a:cs typeface="+mn-lt"/>
              </a:rPr>
              <a:t> must </a:t>
            </a:r>
            <a:r>
              <a:rPr lang="sv-SE" sz="1800" b="1" err="1">
                <a:solidFill>
                  <a:schemeClr val="bg1"/>
                </a:solidFill>
                <a:ea typeface="+mn-lt"/>
                <a:cs typeface="+mn-lt"/>
              </a:rPr>
              <a:t>work</a:t>
            </a:r>
            <a:r>
              <a:rPr lang="sv-SE" sz="1800" b="1">
                <a:solidFill>
                  <a:schemeClr val="bg1"/>
                </a:solidFill>
                <a:ea typeface="+mn-lt"/>
                <a:cs typeface="+mn-lt"/>
              </a:rPr>
              <a:t> to </a:t>
            </a:r>
            <a:r>
              <a:rPr lang="sv-SE" sz="1800" b="1" err="1">
                <a:solidFill>
                  <a:schemeClr val="bg1"/>
                </a:solidFill>
                <a:ea typeface="+mn-lt"/>
                <a:cs typeface="+mn-lt"/>
              </a:rPr>
              <a:t>prioritise</a:t>
            </a:r>
            <a:r>
              <a:rPr lang="sv-SE" sz="1800" b="1">
                <a:solidFill>
                  <a:schemeClr val="bg1"/>
                </a:solidFill>
                <a:ea typeface="+mn-lt"/>
                <a:cs typeface="+mn-lt"/>
              </a:rPr>
              <a:t> the risks </a:t>
            </a:r>
            <a:r>
              <a:rPr lang="sv-SE" sz="1800" b="1" err="1">
                <a:solidFill>
                  <a:schemeClr val="bg1"/>
                </a:solidFill>
                <a:ea typeface="+mn-lt"/>
                <a:cs typeface="+mn-lt"/>
              </a:rPr>
              <a:t>that</a:t>
            </a:r>
            <a:r>
              <a:rPr lang="sv-SE" sz="1800" b="1">
                <a:solidFill>
                  <a:schemeClr val="bg1"/>
                </a:solidFill>
                <a:ea typeface="+mn-lt"/>
                <a:cs typeface="+mn-lt"/>
              </a:rPr>
              <a:t> </a:t>
            </a:r>
            <a:r>
              <a:rPr lang="sv-SE" sz="1800" b="1" err="1">
                <a:solidFill>
                  <a:schemeClr val="bg1"/>
                </a:solidFill>
                <a:ea typeface="+mn-lt"/>
                <a:cs typeface="+mn-lt"/>
              </a:rPr>
              <a:t>can</a:t>
            </a:r>
            <a:r>
              <a:rPr lang="sv-SE" sz="1800" b="1">
                <a:solidFill>
                  <a:schemeClr val="bg1"/>
                </a:solidFill>
                <a:ea typeface="+mn-lt"/>
                <a:cs typeface="+mn-lt"/>
              </a:rPr>
              <a:t> </a:t>
            </a:r>
            <a:r>
              <a:rPr lang="sv-SE" sz="1800" b="1" err="1">
                <a:solidFill>
                  <a:schemeClr val="bg1"/>
                </a:solidFill>
                <a:ea typeface="+mn-lt"/>
                <a:cs typeface="+mn-lt"/>
              </a:rPr>
              <a:t>lead</a:t>
            </a:r>
            <a:r>
              <a:rPr lang="sv-SE" sz="1800" b="1">
                <a:solidFill>
                  <a:schemeClr val="bg1"/>
                </a:solidFill>
                <a:ea typeface="+mn-lt"/>
                <a:cs typeface="+mn-lt"/>
              </a:rPr>
              <a:t> to </a:t>
            </a:r>
            <a:r>
              <a:rPr lang="sv-SE" sz="1800" b="1" err="1">
                <a:solidFill>
                  <a:schemeClr val="bg1"/>
                </a:solidFill>
                <a:ea typeface="+mn-lt"/>
                <a:cs typeface="+mn-lt"/>
              </a:rPr>
              <a:t>serious</a:t>
            </a:r>
            <a:r>
              <a:rPr lang="sv-SE" sz="1800" b="1">
                <a:solidFill>
                  <a:schemeClr val="bg1"/>
                </a:solidFill>
                <a:ea typeface="+mn-lt"/>
                <a:cs typeface="+mn-lt"/>
              </a:rPr>
              <a:t> injuries. </a:t>
            </a:r>
          </a:p>
          <a:p>
            <a:pPr marL="0" indent="0">
              <a:lnSpc>
                <a:spcPct val="120000"/>
              </a:lnSpc>
              <a:buFont typeface="Arial" panose="020B0604020202020204" pitchFamily="34" charset="0"/>
              <a:buNone/>
            </a:pPr>
            <a:r>
              <a:rPr lang="sv-SE" sz="1800" err="1">
                <a:solidFill>
                  <a:schemeClr val="bg1"/>
                </a:solidFill>
                <a:ea typeface="+mn-lt"/>
                <a:cs typeface="+mn-lt"/>
              </a:rPr>
              <a:t>Safety</a:t>
            </a:r>
            <a:r>
              <a:rPr lang="sv-SE" sz="1800">
                <a:solidFill>
                  <a:schemeClr val="bg1"/>
                </a:solidFill>
                <a:ea typeface="+mn-lt"/>
                <a:cs typeface="+mn-lt"/>
              </a:rPr>
              <a:t> </a:t>
            </a:r>
            <a:r>
              <a:rPr lang="sv-SE" sz="1800" err="1">
                <a:solidFill>
                  <a:schemeClr val="bg1"/>
                </a:solidFill>
                <a:ea typeface="+mn-lt"/>
                <a:cs typeface="+mn-lt"/>
              </a:rPr>
              <a:t>First</a:t>
            </a:r>
            <a:r>
              <a:rPr lang="sv-SE" sz="1800">
                <a:solidFill>
                  <a:schemeClr val="bg1"/>
                </a:solidFill>
                <a:ea typeface="+mn-lt"/>
                <a:cs typeface="+mn-lt"/>
              </a:rPr>
              <a:t> </a:t>
            </a:r>
            <a:r>
              <a:rPr lang="sv-SE" sz="1800" err="1">
                <a:solidFill>
                  <a:schemeClr val="bg1"/>
                </a:solidFill>
                <a:ea typeface="+mn-lt"/>
                <a:cs typeface="+mn-lt"/>
              </a:rPr>
              <a:t>becomes</a:t>
            </a:r>
            <a:r>
              <a:rPr lang="sv-SE" sz="1800">
                <a:solidFill>
                  <a:schemeClr val="bg1"/>
                </a:solidFill>
                <a:ea typeface="+mn-lt"/>
                <a:cs typeface="+mn-lt"/>
              </a:rPr>
              <a:t> a real </a:t>
            </a:r>
            <a:r>
              <a:rPr lang="sv-SE" sz="1800" err="1">
                <a:solidFill>
                  <a:schemeClr val="bg1"/>
                </a:solidFill>
                <a:ea typeface="+mn-lt"/>
                <a:cs typeface="+mn-lt"/>
              </a:rPr>
              <a:t>challenge</a:t>
            </a:r>
            <a:r>
              <a:rPr lang="sv-SE" sz="1800">
                <a:solidFill>
                  <a:schemeClr val="bg1"/>
                </a:solidFill>
                <a:ea typeface="+mn-lt"/>
                <a:cs typeface="+mn-lt"/>
              </a:rPr>
              <a:t> for </a:t>
            </a:r>
            <a:r>
              <a:rPr lang="sv-SE" sz="1800" err="1">
                <a:solidFill>
                  <a:schemeClr val="bg1"/>
                </a:solidFill>
                <a:ea typeface="+mn-lt"/>
                <a:cs typeface="+mn-lt"/>
              </a:rPr>
              <a:t>us</a:t>
            </a:r>
            <a:r>
              <a:rPr lang="sv-SE" sz="1800">
                <a:solidFill>
                  <a:schemeClr val="bg1"/>
                </a:solidFill>
                <a:ea typeface="+mn-lt"/>
                <a:cs typeface="+mn-lt"/>
              </a:rPr>
              <a:t> </a:t>
            </a:r>
            <a:r>
              <a:rPr lang="sv-SE" sz="1800" err="1">
                <a:solidFill>
                  <a:schemeClr val="bg1"/>
                </a:solidFill>
                <a:ea typeface="+mn-lt"/>
                <a:cs typeface="+mn-lt"/>
              </a:rPr>
              <a:t>when</a:t>
            </a:r>
            <a:r>
              <a:rPr lang="sv-SE" sz="1800">
                <a:solidFill>
                  <a:schemeClr val="bg1"/>
                </a:solidFill>
                <a:ea typeface="+mn-lt"/>
                <a:cs typeface="+mn-lt"/>
              </a:rPr>
              <a:t> </a:t>
            </a:r>
            <a:r>
              <a:rPr lang="sv-SE" sz="1800" err="1">
                <a:solidFill>
                  <a:schemeClr val="bg1"/>
                </a:solidFill>
                <a:ea typeface="+mn-lt"/>
                <a:cs typeface="+mn-lt"/>
              </a:rPr>
              <a:t>things</a:t>
            </a:r>
            <a:r>
              <a:rPr lang="sv-SE" sz="1800">
                <a:solidFill>
                  <a:schemeClr val="bg1"/>
                </a:solidFill>
                <a:ea typeface="+mn-lt"/>
                <a:cs typeface="+mn-lt"/>
              </a:rPr>
              <a:t> </a:t>
            </a:r>
            <a:r>
              <a:rPr lang="sv-SE" sz="1800" err="1">
                <a:solidFill>
                  <a:schemeClr val="bg1"/>
                </a:solidFill>
                <a:ea typeface="+mn-lt"/>
                <a:cs typeface="+mn-lt"/>
              </a:rPr>
              <a:t>aren't</a:t>
            </a:r>
            <a:r>
              <a:rPr lang="sv-SE" sz="1800">
                <a:solidFill>
                  <a:schemeClr val="bg1"/>
                </a:solidFill>
                <a:ea typeface="+mn-lt"/>
                <a:cs typeface="+mn-lt"/>
              </a:rPr>
              <a:t> going as </a:t>
            </a:r>
            <a:r>
              <a:rPr lang="sv-SE" sz="1800" err="1">
                <a:solidFill>
                  <a:schemeClr val="bg1"/>
                </a:solidFill>
                <a:ea typeface="+mn-lt"/>
                <a:cs typeface="+mn-lt"/>
              </a:rPr>
              <a:t>they</a:t>
            </a:r>
            <a:r>
              <a:rPr lang="sv-SE" sz="1800">
                <a:solidFill>
                  <a:schemeClr val="bg1"/>
                </a:solidFill>
                <a:ea typeface="+mn-lt"/>
                <a:cs typeface="+mn-lt"/>
              </a:rPr>
              <a:t> </a:t>
            </a:r>
            <a:r>
              <a:rPr lang="sv-SE" sz="1800" err="1">
                <a:solidFill>
                  <a:schemeClr val="bg1"/>
                </a:solidFill>
                <a:ea typeface="+mn-lt"/>
                <a:cs typeface="+mn-lt"/>
              </a:rPr>
              <a:t>should</a:t>
            </a:r>
            <a:r>
              <a:rPr lang="sv-SE" sz="1800">
                <a:solidFill>
                  <a:schemeClr val="bg1"/>
                </a:solidFill>
                <a:ea typeface="+mn-lt"/>
                <a:cs typeface="+mn-lt"/>
              </a:rPr>
              <a:t>; </a:t>
            </a:r>
            <a:r>
              <a:rPr lang="sv-SE" sz="1800" err="1">
                <a:solidFill>
                  <a:schemeClr val="bg1"/>
                </a:solidFill>
                <a:ea typeface="+mn-lt"/>
                <a:cs typeface="+mn-lt"/>
              </a:rPr>
              <a:t>but</a:t>
            </a:r>
            <a:r>
              <a:rPr lang="sv-SE" sz="1800">
                <a:solidFill>
                  <a:schemeClr val="bg1"/>
                </a:solidFill>
                <a:ea typeface="+mn-lt"/>
                <a:cs typeface="+mn-lt"/>
              </a:rPr>
              <a:t> it is </a:t>
            </a:r>
            <a:r>
              <a:rPr lang="sv-SE" sz="1800" err="1">
                <a:solidFill>
                  <a:schemeClr val="bg1"/>
                </a:solidFill>
                <a:ea typeface="+mn-lt"/>
                <a:cs typeface="+mn-lt"/>
              </a:rPr>
              <a:t>then</a:t>
            </a:r>
            <a:r>
              <a:rPr lang="sv-SE" sz="1800">
                <a:solidFill>
                  <a:schemeClr val="bg1"/>
                </a:solidFill>
                <a:ea typeface="+mn-lt"/>
                <a:cs typeface="+mn-lt"/>
              </a:rPr>
              <a:t> </a:t>
            </a:r>
            <a:r>
              <a:rPr lang="sv-SE" sz="1800" err="1">
                <a:solidFill>
                  <a:schemeClr val="bg1"/>
                </a:solidFill>
                <a:ea typeface="+mn-lt"/>
                <a:cs typeface="+mn-lt"/>
              </a:rPr>
              <a:t>that</a:t>
            </a:r>
            <a:r>
              <a:rPr lang="sv-SE" sz="1800">
                <a:solidFill>
                  <a:schemeClr val="bg1"/>
                </a:solidFill>
                <a:ea typeface="+mn-lt"/>
                <a:cs typeface="+mn-lt"/>
              </a:rPr>
              <a:t> it is </a:t>
            </a:r>
            <a:r>
              <a:rPr lang="sv-SE" sz="1800" err="1">
                <a:solidFill>
                  <a:schemeClr val="bg1"/>
                </a:solidFill>
                <a:ea typeface="+mn-lt"/>
                <a:cs typeface="+mn-lt"/>
              </a:rPr>
              <a:t>most</a:t>
            </a:r>
            <a:r>
              <a:rPr lang="sv-SE" sz="1800">
                <a:solidFill>
                  <a:schemeClr val="bg1"/>
                </a:solidFill>
                <a:ea typeface="+mn-lt"/>
                <a:cs typeface="+mn-lt"/>
              </a:rPr>
              <a:t> </a:t>
            </a:r>
            <a:r>
              <a:rPr lang="sv-SE" sz="1800" err="1">
                <a:solidFill>
                  <a:schemeClr val="bg1"/>
                </a:solidFill>
                <a:ea typeface="+mn-lt"/>
                <a:cs typeface="+mn-lt"/>
              </a:rPr>
              <a:t>important</a:t>
            </a:r>
            <a:r>
              <a:rPr lang="sv-SE" sz="1800">
                <a:solidFill>
                  <a:schemeClr val="bg1"/>
                </a:solidFill>
                <a:ea typeface="+mn-lt"/>
                <a:cs typeface="+mn-lt"/>
              </a:rPr>
              <a:t>.  </a:t>
            </a:r>
            <a:r>
              <a:rPr lang="sv-SE" sz="1800" err="1">
                <a:solidFill>
                  <a:schemeClr val="bg1"/>
                </a:solidFill>
                <a:ea typeface="+mn-lt"/>
                <a:cs typeface="+mn-lt"/>
              </a:rPr>
              <a:t>Each</a:t>
            </a:r>
            <a:r>
              <a:rPr lang="sv-SE" sz="1800">
                <a:solidFill>
                  <a:schemeClr val="bg1"/>
                </a:solidFill>
                <a:ea typeface="+mn-lt"/>
                <a:cs typeface="+mn-lt"/>
              </a:rPr>
              <a:t> </a:t>
            </a:r>
            <a:r>
              <a:rPr lang="sv-SE" sz="1800" err="1">
                <a:solidFill>
                  <a:schemeClr val="bg1"/>
                </a:solidFill>
                <a:ea typeface="+mn-lt"/>
                <a:cs typeface="+mn-lt"/>
              </a:rPr>
              <a:t>of</a:t>
            </a:r>
            <a:r>
              <a:rPr lang="sv-SE" sz="1800">
                <a:solidFill>
                  <a:schemeClr val="bg1"/>
                </a:solidFill>
                <a:ea typeface="+mn-lt"/>
                <a:cs typeface="+mn-lt"/>
              </a:rPr>
              <a:t> </a:t>
            </a:r>
            <a:r>
              <a:rPr lang="sv-SE" sz="1800" err="1">
                <a:solidFill>
                  <a:schemeClr val="bg1"/>
                </a:solidFill>
                <a:ea typeface="+mn-lt"/>
                <a:cs typeface="+mn-lt"/>
              </a:rPr>
              <a:t>us</a:t>
            </a:r>
            <a:r>
              <a:rPr lang="sv-SE" sz="1800">
                <a:solidFill>
                  <a:schemeClr val="bg1"/>
                </a:solidFill>
                <a:ea typeface="+mn-lt"/>
                <a:cs typeface="+mn-lt"/>
              </a:rPr>
              <a:t> </a:t>
            </a:r>
            <a:r>
              <a:rPr lang="sv-SE" sz="1800" err="1">
                <a:solidFill>
                  <a:schemeClr val="bg1"/>
                </a:solidFill>
                <a:ea typeface="+mn-lt"/>
                <a:cs typeface="+mn-lt"/>
              </a:rPr>
              <a:t>contributes</a:t>
            </a:r>
            <a:r>
              <a:rPr lang="sv-SE" sz="1800">
                <a:solidFill>
                  <a:schemeClr val="bg1"/>
                </a:solidFill>
                <a:ea typeface="+mn-lt"/>
                <a:cs typeface="+mn-lt"/>
              </a:rPr>
              <a:t> to </a:t>
            </a:r>
            <a:r>
              <a:rPr lang="sv-SE" sz="1800" err="1">
                <a:solidFill>
                  <a:schemeClr val="bg1"/>
                </a:solidFill>
                <a:ea typeface="+mn-lt"/>
                <a:cs typeface="+mn-lt"/>
              </a:rPr>
              <a:t>safety</a:t>
            </a:r>
            <a:r>
              <a:rPr lang="sv-SE" sz="1800">
                <a:solidFill>
                  <a:schemeClr val="bg1"/>
                </a:solidFill>
                <a:ea typeface="+mn-lt"/>
                <a:cs typeface="+mn-lt"/>
              </a:rPr>
              <a:t> in </a:t>
            </a:r>
            <a:r>
              <a:rPr lang="sv-SE" sz="1800" err="1">
                <a:solidFill>
                  <a:schemeClr val="bg1"/>
                </a:solidFill>
                <a:ea typeface="+mn-lt"/>
                <a:cs typeface="+mn-lt"/>
              </a:rPr>
              <a:t>our</a:t>
            </a:r>
            <a:r>
              <a:rPr lang="sv-SE" sz="1800">
                <a:solidFill>
                  <a:schemeClr val="bg1"/>
                </a:solidFill>
                <a:ea typeface="+mn-lt"/>
                <a:cs typeface="+mn-lt"/>
              </a:rPr>
              <a:t> </a:t>
            </a:r>
            <a:r>
              <a:rPr lang="sv-SE" sz="1800" err="1">
                <a:solidFill>
                  <a:schemeClr val="bg1"/>
                </a:solidFill>
                <a:ea typeface="+mn-lt"/>
                <a:cs typeface="+mn-lt"/>
              </a:rPr>
              <a:t>workplaces</a:t>
            </a:r>
            <a:r>
              <a:rPr lang="sv-SE" sz="1800">
                <a:solidFill>
                  <a:schemeClr val="bg1"/>
                </a:solidFill>
                <a:ea typeface="+mn-lt"/>
                <a:cs typeface="+mn-lt"/>
              </a:rPr>
              <a:t>. </a:t>
            </a:r>
          </a:p>
          <a:p>
            <a:pPr marL="0" indent="0">
              <a:lnSpc>
                <a:spcPct val="120000"/>
              </a:lnSpc>
              <a:buFont typeface="Arial" panose="020B0604020202020204" pitchFamily="34" charset="0"/>
              <a:buNone/>
            </a:pPr>
            <a:r>
              <a:rPr lang="sv-SE" sz="1800" err="1">
                <a:solidFill>
                  <a:schemeClr val="bg1"/>
                </a:solidFill>
                <a:ea typeface="+mn-lt"/>
                <a:cs typeface="+mn-lt"/>
              </a:rPr>
              <a:t>We</a:t>
            </a:r>
            <a:r>
              <a:rPr lang="sv-SE" sz="1800">
                <a:solidFill>
                  <a:schemeClr val="bg1"/>
                </a:solidFill>
                <a:ea typeface="+mn-lt"/>
                <a:cs typeface="+mn-lt"/>
              </a:rPr>
              <a:t> </a:t>
            </a:r>
            <a:r>
              <a:rPr lang="sv-SE" sz="1800" err="1">
                <a:solidFill>
                  <a:schemeClr val="bg1"/>
                </a:solidFill>
                <a:ea typeface="+mn-lt"/>
                <a:cs typeface="+mn-lt"/>
              </a:rPr>
              <a:t>have</a:t>
            </a:r>
            <a:r>
              <a:rPr lang="sv-SE" sz="1800">
                <a:solidFill>
                  <a:schemeClr val="bg1"/>
                </a:solidFill>
                <a:ea typeface="+mn-lt"/>
                <a:cs typeface="+mn-lt"/>
              </a:rPr>
              <a:t> to </a:t>
            </a:r>
            <a:r>
              <a:rPr lang="sv-SE" sz="1800" err="1">
                <a:solidFill>
                  <a:schemeClr val="bg1"/>
                </a:solidFill>
                <a:ea typeface="+mn-lt"/>
                <a:cs typeface="+mn-lt"/>
              </a:rPr>
              <a:t>work</a:t>
            </a:r>
            <a:r>
              <a:rPr lang="sv-SE" sz="1800">
                <a:solidFill>
                  <a:schemeClr val="bg1"/>
                </a:solidFill>
                <a:ea typeface="+mn-lt"/>
                <a:cs typeface="+mn-lt"/>
              </a:rPr>
              <a:t> </a:t>
            </a:r>
            <a:r>
              <a:rPr lang="sv-SE" sz="1800" err="1">
                <a:solidFill>
                  <a:schemeClr val="bg1"/>
                </a:solidFill>
                <a:ea typeface="+mn-lt"/>
                <a:cs typeface="+mn-lt"/>
              </a:rPr>
              <a:t>with</a:t>
            </a:r>
            <a:r>
              <a:rPr lang="sv-SE" sz="1800">
                <a:solidFill>
                  <a:schemeClr val="bg1"/>
                </a:solidFill>
                <a:ea typeface="+mn-lt"/>
                <a:cs typeface="+mn-lt"/>
              </a:rPr>
              <a:t> </a:t>
            </a:r>
            <a:r>
              <a:rPr lang="sv-SE" sz="1800" err="1">
                <a:solidFill>
                  <a:schemeClr val="bg1"/>
                </a:solidFill>
                <a:ea typeface="+mn-lt"/>
                <a:cs typeface="+mn-lt"/>
              </a:rPr>
              <a:t>well-known</a:t>
            </a:r>
            <a:r>
              <a:rPr lang="sv-SE" sz="1800">
                <a:solidFill>
                  <a:schemeClr val="bg1"/>
                </a:solidFill>
                <a:ea typeface="+mn-lt"/>
                <a:cs typeface="+mn-lt"/>
              </a:rPr>
              <a:t> risks, plant </a:t>
            </a:r>
            <a:r>
              <a:rPr lang="sv-SE" sz="1800" err="1">
                <a:solidFill>
                  <a:schemeClr val="bg1"/>
                </a:solidFill>
                <a:ea typeface="+mn-lt"/>
                <a:cs typeface="+mn-lt"/>
              </a:rPr>
              <a:t>safety</a:t>
            </a:r>
            <a:r>
              <a:rPr lang="sv-SE" sz="1800">
                <a:solidFill>
                  <a:schemeClr val="bg1"/>
                </a:solidFill>
                <a:ea typeface="+mn-lt"/>
                <a:cs typeface="+mn-lt"/>
              </a:rPr>
              <a:t> and </a:t>
            </a:r>
            <a:r>
              <a:rPr lang="sv-SE" sz="1800" err="1">
                <a:solidFill>
                  <a:schemeClr val="bg1"/>
                </a:solidFill>
                <a:ea typeface="+mn-lt"/>
                <a:cs typeface="+mn-lt"/>
              </a:rPr>
              <a:t>roles</a:t>
            </a:r>
            <a:r>
              <a:rPr lang="sv-SE" sz="1800">
                <a:solidFill>
                  <a:schemeClr val="bg1"/>
                </a:solidFill>
                <a:ea typeface="+mn-lt"/>
                <a:cs typeface="+mn-lt"/>
              </a:rPr>
              <a:t> </a:t>
            </a:r>
            <a:r>
              <a:rPr lang="sv-SE" sz="1800" err="1">
                <a:solidFill>
                  <a:schemeClr val="bg1"/>
                </a:solidFill>
                <a:ea typeface="+mn-lt"/>
                <a:cs typeface="+mn-lt"/>
              </a:rPr>
              <a:t>of</a:t>
            </a:r>
            <a:r>
              <a:rPr lang="sv-SE" sz="1800">
                <a:solidFill>
                  <a:schemeClr val="bg1"/>
                </a:solidFill>
                <a:ea typeface="+mn-lt"/>
                <a:cs typeface="+mn-lt"/>
              </a:rPr>
              <a:t> </a:t>
            </a:r>
            <a:r>
              <a:rPr lang="sv-SE" sz="1800" err="1">
                <a:solidFill>
                  <a:schemeClr val="bg1"/>
                </a:solidFill>
                <a:ea typeface="+mn-lt"/>
                <a:cs typeface="+mn-lt"/>
              </a:rPr>
              <a:t>responsibility</a:t>
            </a:r>
            <a:r>
              <a:rPr lang="sv-SE" sz="1800">
                <a:solidFill>
                  <a:schemeClr val="bg1"/>
                </a:solidFill>
                <a:ea typeface="+mn-lt"/>
                <a:cs typeface="+mn-lt"/>
              </a:rPr>
              <a:t>. </a:t>
            </a:r>
            <a:r>
              <a:rPr lang="sv-SE" sz="1800" err="1">
                <a:solidFill>
                  <a:schemeClr val="bg1"/>
                </a:solidFill>
                <a:ea typeface="+mn-lt"/>
                <a:cs typeface="+mn-lt"/>
              </a:rPr>
              <a:t>But</a:t>
            </a:r>
            <a:r>
              <a:rPr lang="sv-SE" sz="1800">
                <a:solidFill>
                  <a:schemeClr val="bg1"/>
                </a:solidFill>
                <a:ea typeface="+mn-lt"/>
                <a:cs typeface="+mn-lt"/>
              </a:rPr>
              <a:t> new risks </a:t>
            </a:r>
            <a:r>
              <a:rPr lang="sv-SE" sz="1800" err="1">
                <a:solidFill>
                  <a:schemeClr val="bg1"/>
                </a:solidFill>
                <a:ea typeface="+mn-lt"/>
                <a:cs typeface="+mn-lt"/>
              </a:rPr>
              <a:t>arise</a:t>
            </a:r>
            <a:r>
              <a:rPr lang="sv-SE" sz="1800">
                <a:solidFill>
                  <a:schemeClr val="bg1"/>
                </a:solidFill>
                <a:ea typeface="+mn-lt"/>
                <a:cs typeface="+mn-lt"/>
              </a:rPr>
              <a:t> in </a:t>
            </a:r>
            <a:r>
              <a:rPr lang="sv-SE" sz="1800" err="1">
                <a:solidFill>
                  <a:schemeClr val="bg1"/>
                </a:solidFill>
                <a:ea typeface="+mn-lt"/>
                <a:cs typeface="+mn-lt"/>
              </a:rPr>
              <a:t>connection</a:t>
            </a:r>
            <a:r>
              <a:rPr lang="sv-SE" sz="1800">
                <a:solidFill>
                  <a:schemeClr val="bg1"/>
                </a:solidFill>
                <a:ea typeface="+mn-lt"/>
                <a:cs typeface="+mn-lt"/>
              </a:rPr>
              <a:t> </a:t>
            </a:r>
            <a:r>
              <a:rPr lang="sv-SE" sz="1800" err="1">
                <a:solidFill>
                  <a:schemeClr val="bg1"/>
                </a:solidFill>
                <a:ea typeface="+mn-lt"/>
                <a:cs typeface="+mn-lt"/>
              </a:rPr>
              <a:t>with</a:t>
            </a:r>
            <a:r>
              <a:rPr lang="sv-SE" sz="1800">
                <a:solidFill>
                  <a:schemeClr val="bg1"/>
                </a:solidFill>
                <a:ea typeface="+mn-lt"/>
                <a:cs typeface="+mn-lt"/>
              </a:rPr>
              <a:t> the </a:t>
            </a:r>
            <a:r>
              <a:rPr lang="sv-SE" sz="1800" err="1">
                <a:solidFill>
                  <a:schemeClr val="bg1"/>
                </a:solidFill>
                <a:ea typeface="+mn-lt"/>
                <a:cs typeface="+mn-lt"/>
              </a:rPr>
              <a:t>transition</a:t>
            </a:r>
            <a:r>
              <a:rPr lang="sv-SE" sz="1800">
                <a:solidFill>
                  <a:schemeClr val="bg1"/>
                </a:solidFill>
                <a:ea typeface="+mn-lt"/>
                <a:cs typeface="+mn-lt"/>
              </a:rPr>
              <a:t>; </a:t>
            </a:r>
            <a:r>
              <a:rPr lang="sv-SE" sz="1800" err="1">
                <a:solidFill>
                  <a:schemeClr val="bg1"/>
                </a:solidFill>
                <a:ea typeface="+mn-lt"/>
                <a:cs typeface="+mn-lt"/>
              </a:rPr>
              <a:t>e.g</a:t>
            </a:r>
            <a:r>
              <a:rPr lang="sv-SE" sz="1800">
                <a:solidFill>
                  <a:schemeClr val="bg1"/>
                </a:solidFill>
                <a:ea typeface="+mn-lt"/>
                <a:cs typeface="+mn-lt"/>
              </a:rPr>
              <a:t>., </a:t>
            </a:r>
            <a:r>
              <a:rPr lang="sv-SE" sz="1800" err="1">
                <a:solidFill>
                  <a:schemeClr val="bg1"/>
                </a:solidFill>
                <a:ea typeface="+mn-lt"/>
                <a:cs typeface="+mn-lt"/>
              </a:rPr>
              <a:t>increased</a:t>
            </a:r>
            <a:r>
              <a:rPr lang="sv-SE" sz="1800">
                <a:solidFill>
                  <a:schemeClr val="bg1"/>
                </a:solidFill>
                <a:ea typeface="+mn-lt"/>
                <a:cs typeface="+mn-lt"/>
              </a:rPr>
              <a:t> </a:t>
            </a:r>
            <a:r>
              <a:rPr lang="sv-SE" sz="1800" err="1">
                <a:solidFill>
                  <a:schemeClr val="bg1"/>
                </a:solidFill>
                <a:ea typeface="+mn-lt"/>
                <a:cs typeface="+mn-lt"/>
              </a:rPr>
              <a:t>mobility</a:t>
            </a:r>
            <a:r>
              <a:rPr lang="sv-SE" sz="1800">
                <a:solidFill>
                  <a:schemeClr val="bg1"/>
                </a:solidFill>
                <a:ea typeface="+mn-lt"/>
                <a:cs typeface="+mn-lt"/>
              </a:rPr>
              <a:t> </a:t>
            </a:r>
            <a:r>
              <a:rPr lang="sv-SE" sz="1800" err="1">
                <a:solidFill>
                  <a:schemeClr val="bg1"/>
                </a:solidFill>
                <a:ea typeface="+mn-lt"/>
                <a:cs typeface="+mn-lt"/>
              </a:rPr>
              <a:t>among</a:t>
            </a:r>
            <a:r>
              <a:rPr lang="sv-SE" sz="1800">
                <a:solidFill>
                  <a:schemeClr val="bg1"/>
                </a:solidFill>
                <a:ea typeface="+mn-lt"/>
                <a:cs typeface="+mn-lt"/>
              </a:rPr>
              <a:t> </a:t>
            </a:r>
            <a:r>
              <a:rPr lang="sv-SE" sz="1800" err="1">
                <a:solidFill>
                  <a:schemeClr val="bg1"/>
                </a:solidFill>
                <a:ea typeface="+mn-lt"/>
                <a:cs typeface="+mn-lt"/>
              </a:rPr>
              <a:t>contractors</a:t>
            </a:r>
            <a:r>
              <a:rPr lang="sv-SE" sz="1800">
                <a:solidFill>
                  <a:schemeClr val="bg1"/>
                </a:solidFill>
                <a:ea typeface="+mn-lt"/>
                <a:cs typeface="+mn-lt"/>
              </a:rPr>
              <a:t> and co-</a:t>
            </a:r>
            <a:r>
              <a:rPr lang="sv-SE" sz="1800" err="1">
                <a:solidFill>
                  <a:schemeClr val="bg1"/>
                </a:solidFill>
                <a:ea typeface="+mn-lt"/>
                <a:cs typeface="+mn-lt"/>
              </a:rPr>
              <a:t>workers</a:t>
            </a:r>
            <a:r>
              <a:rPr lang="sv-SE" sz="1800">
                <a:solidFill>
                  <a:schemeClr val="bg1"/>
                </a:solidFill>
                <a:ea typeface="+mn-lt"/>
                <a:cs typeface="+mn-lt"/>
              </a:rPr>
              <a:t>, </a:t>
            </a:r>
            <a:r>
              <a:rPr lang="sv-SE" sz="1800" err="1">
                <a:solidFill>
                  <a:schemeClr val="bg1"/>
                </a:solidFill>
                <a:ea typeface="+mn-lt"/>
                <a:cs typeface="+mn-lt"/>
              </a:rPr>
              <a:t>which</a:t>
            </a:r>
            <a:r>
              <a:rPr lang="sv-SE" sz="1800">
                <a:solidFill>
                  <a:schemeClr val="bg1"/>
                </a:solidFill>
                <a:ea typeface="+mn-lt"/>
                <a:cs typeface="+mn-lt"/>
              </a:rPr>
              <a:t> </a:t>
            </a:r>
            <a:r>
              <a:rPr lang="sv-SE" sz="1800" err="1">
                <a:solidFill>
                  <a:schemeClr val="bg1"/>
                </a:solidFill>
                <a:ea typeface="+mn-lt"/>
                <a:cs typeface="+mn-lt"/>
              </a:rPr>
              <a:t>means</a:t>
            </a:r>
            <a:r>
              <a:rPr lang="sv-SE" sz="1800">
                <a:solidFill>
                  <a:schemeClr val="bg1"/>
                </a:solidFill>
                <a:ea typeface="+mn-lt"/>
                <a:cs typeface="+mn-lt"/>
              </a:rPr>
              <a:t> </a:t>
            </a:r>
            <a:r>
              <a:rPr lang="sv-SE" sz="1800" err="1">
                <a:solidFill>
                  <a:schemeClr val="bg1"/>
                </a:solidFill>
                <a:ea typeface="+mn-lt"/>
                <a:cs typeface="+mn-lt"/>
              </a:rPr>
              <a:t>that</a:t>
            </a:r>
            <a:r>
              <a:rPr lang="sv-SE" sz="1800">
                <a:solidFill>
                  <a:schemeClr val="bg1"/>
                </a:solidFill>
                <a:ea typeface="+mn-lt"/>
                <a:cs typeface="+mn-lt"/>
              </a:rPr>
              <a:t> </a:t>
            </a:r>
            <a:r>
              <a:rPr lang="sv-SE" sz="1800" err="1">
                <a:solidFill>
                  <a:schemeClr val="bg1"/>
                </a:solidFill>
                <a:ea typeface="+mn-lt"/>
                <a:cs typeface="+mn-lt"/>
              </a:rPr>
              <a:t>we</a:t>
            </a:r>
            <a:r>
              <a:rPr lang="sv-SE" sz="1800">
                <a:solidFill>
                  <a:schemeClr val="bg1"/>
                </a:solidFill>
                <a:ea typeface="+mn-lt"/>
                <a:cs typeface="+mn-lt"/>
              </a:rPr>
              <a:t> </a:t>
            </a:r>
            <a:r>
              <a:rPr lang="sv-SE" sz="1800" err="1">
                <a:solidFill>
                  <a:schemeClr val="bg1"/>
                </a:solidFill>
                <a:ea typeface="+mn-lt"/>
                <a:cs typeface="+mn-lt"/>
              </a:rPr>
              <a:t>have</a:t>
            </a:r>
            <a:r>
              <a:rPr lang="sv-SE" sz="1800">
                <a:solidFill>
                  <a:schemeClr val="bg1"/>
                </a:solidFill>
                <a:ea typeface="+mn-lt"/>
                <a:cs typeface="+mn-lt"/>
              </a:rPr>
              <a:t> to </a:t>
            </a:r>
            <a:r>
              <a:rPr lang="sv-SE" sz="1800" err="1">
                <a:solidFill>
                  <a:schemeClr val="bg1"/>
                </a:solidFill>
                <a:ea typeface="+mn-lt"/>
                <a:cs typeface="+mn-lt"/>
              </a:rPr>
              <a:t>ensure</a:t>
            </a:r>
            <a:r>
              <a:rPr lang="sv-SE" sz="1800">
                <a:solidFill>
                  <a:schemeClr val="bg1"/>
                </a:solidFill>
                <a:ea typeface="+mn-lt"/>
                <a:cs typeface="+mn-lt"/>
              </a:rPr>
              <a:t> the right </a:t>
            </a:r>
            <a:r>
              <a:rPr lang="sv-SE" sz="1800" err="1">
                <a:solidFill>
                  <a:schemeClr val="bg1"/>
                </a:solidFill>
                <a:ea typeface="+mn-lt"/>
                <a:cs typeface="+mn-lt"/>
              </a:rPr>
              <a:t>expertise</a:t>
            </a:r>
            <a:r>
              <a:rPr lang="sv-SE" sz="1800">
                <a:solidFill>
                  <a:schemeClr val="bg1"/>
                </a:solidFill>
                <a:ea typeface="+mn-lt"/>
                <a:cs typeface="+mn-lt"/>
              </a:rPr>
              <a:t> and co-operation.  </a:t>
            </a:r>
          </a:p>
        </p:txBody>
      </p:sp>
      <p:sp>
        <p:nvSpPr>
          <p:cNvPr id="7" name="Rectangle 6">
            <a:extLst>
              <a:ext uri="{FF2B5EF4-FFF2-40B4-BE49-F238E27FC236}">
                <a16:creationId xmlns:a16="http://schemas.microsoft.com/office/drawing/2014/main" id="{02126414-9953-224C-B96E-B434A0CDAA35}"/>
              </a:ext>
            </a:extLst>
          </p:cNvPr>
          <p:cNvSpPr/>
          <p:nvPr/>
        </p:nvSpPr>
        <p:spPr>
          <a:xfrm>
            <a:off x="7689698" y="1529430"/>
            <a:ext cx="3625147" cy="4497453"/>
          </a:xfrm>
          <a:prstGeom prst="rect">
            <a:avLst/>
          </a:prstGeom>
          <a:solidFill>
            <a:srgbClr val="F0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extBox 7">
            <a:extLst>
              <a:ext uri="{FF2B5EF4-FFF2-40B4-BE49-F238E27FC236}">
                <a16:creationId xmlns:a16="http://schemas.microsoft.com/office/drawing/2014/main" id="{A2AA1004-3F77-6144-BA80-5FC5E82F7B15}"/>
              </a:ext>
            </a:extLst>
          </p:cNvPr>
          <p:cNvSpPr txBox="1"/>
          <p:nvPr/>
        </p:nvSpPr>
        <p:spPr>
          <a:xfrm>
            <a:off x="8063344" y="3096294"/>
            <a:ext cx="2928865" cy="2693045"/>
          </a:xfrm>
          <a:prstGeom prst="rect">
            <a:avLst/>
          </a:prstGeom>
          <a:noFill/>
        </p:spPr>
        <p:txBody>
          <a:bodyPr wrap="square" lIns="0" tIns="0" rIns="0" bIns="0" rtlCol="0">
            <a:spAutoFit/>
          </a:bodyPr>
          <a:lstStyle/>
          <a:p>
            <a:pPr marL="228600" indent="-228600" algn="l" defTabSz="914400">
              <a:lnSpc>
                <a:spcPct val="100000"/>
              </a:lnSpc>
              <a:spcBef>
                <a:spcPts val="1400"/>
              </a:spcBef>
              <a:buClr>
                <a:schemeClr val="tx1"/>
              </a:buClr>
              <a:buFont typeface="Arial"/>
              <a:buChar char="•"/>
            </a:pPr>
            <a:r>
              <a:rPr lang="sv-SE" sz="1400" b="0" i="0" err="1">
                <a:solidFill>
                  <a:schemeClr val="tx1"/>
                </a:solidFill>
                <a:latin typeface="Titillium Web"/>
                <a:ea typeface="+mn-ea"/>
                <a:cs typeface="+mn-cs"/>
              </a:rPr>
              <a:t>Following</a:t>
            </a:r>
            <a:r>
              <a:rPr lang="sv-SE" sz="1400" b="0" i="0">
                <a:solidFill>
                  <a:schemeClr val="tx1"/>
                </a:solidFill>
                <a:latin typeface="Titillium Web"/>
                <a:ea typeface="+mn-ea"/>
                <a:cs typeface="+mn-cs"/>
              </a:rPr>
              <a:t> the Golden </a:t>
            </a:r>
            <a:r>
              <a:rPr lang="sv-SE" sz="1400" b="0" i="0" err="1">
                <a:solidFill>
                  <a:schemeClr val="tx1"/>
                </a:solidFill>
                <a:latin typeface="Titillium Web"/>
                <a:ea typeface="+mn-ea"/>
                <a:cs typeface="+mn-cs"/>
              </a:rPr>
              <a:t>Rules</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Our</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behaviour</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creates</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safe</a:t>
            </a:r>
            <a:r>
              <a:rPr lang="sv-SE" sz="1400" b="0" i="0">
                <a:solidFill>
                  <a:schemeClr val="tx1"/>
                </a:solidFill>
                <a:latin typeface="Titillium Web"/>
                <a:ea typeface="+mn-ea"/>
                <a:cs typeface="+mn-cs"/>
              </a:rPr>
              <a:t> and </a:t>
            </a:r>
            <a:r>
              <a:rPr lang="sv-SE" sz="1400" b="0" i="0" err="1">
                <a:solidFill>
                  <a:schemeClr val="tx1"/>
                </a:solidFill>
                <a:latin typeface="Titillium Web"/>
                <a:ea typeface="+mn-ea"/>
                <a:cs typeface="+mn-cs"/>
              </a:rPr>
              <a:t>healthy</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workplaces</a:t>
            </a:r>
            <a:r>
              <a:rPr lang="sv-SE" sz="1400" b="0" i="0">
                <a:solidFill>
                  <a:schemeClr val="tx1"/>
                </a:solidFill>
                <a:latin typeface="Titillium Web"/>
                <a:ea typeface="+mn-ea"/>
                <a:cs typeface="+mn-cs"/>
              </a:rPr>
              <a:t>. </a:t>
            </a:r>
          </a:p>
          <a:p>
            <a:pPr marL="228600" indent="-228600" algn="l" defTabSz="914400">
              <a:lnSpc>
                <a:spcPct val="100000"/>
              </a:lnSpc>
              <a:spcBef>
                <a:spcPts val="1400"/>
              </a:spcBef>
              <a:buClr>
                <a:schemeClr val="tx1"/>
              </a:buClr>
              <a:buFont typeface="Arial"/>
              <a:buChar char="•"/>
            </a:pPr>
            <a:r>
              <a:rPr lang="sv-SE" sz="1400" b="0" i="0" err="1">
                <a:solidFill>
                  <a:schemeClr val="tx1"/>
                </a:solidFill>
                <a:latin typeface="Titillium Web"/>
                <a:ea typeface="+mn-ea"/>
                <a:cs typeface="+mn-cs"/>
              </a:rPr>
              <a:t>Emphasise</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safety</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improvements</a:t>
            </a:r>
            <a:r>
              <a:rPr lang="sv-SE" sz="1400" b="0" i="0">
                <a:solidFill>
                  <a:schemeClr val="tx1"/>
                </a:solidFill>
                <a:latin typeface="Titillium Web"/>
                <a:ea typeface="+mn-ea"/>
                <a:cs typeface="+mn-cs"/>
              </a:rPr>
              <a:t> via the </a:t>
            </a:r>
            <a:r>
              <a:rPr lang="sv-SE" sz="1400" b="0" i="0" err="1">
                <a:solidFill>
                  <a:schemeClr val="tx1"/>
                </a:solidFill>
                <a:latin typeface="Titillium Web"/>
                <a:ea typeface="+mn-ea"/>
                <a:cs typeface="+mn-cs"/>
              </a:rPr>
              <a:t>work</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environment</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path</a:t>
            </a:r>
            <a:r>
              <a:rPr lang="sv-SE" sz="1400" b="0" i="0">
                <a:solidFill>
                  <a:schemeClr val="tx1"/>
                </a:solidFill>
                <a:latin typeface="Titillium Web"/>
                <a:ea typeface="+mn-ea"/>
                <a:cs typeface="+mn-cs"/>
              </a:rPr>
              <a:t>. </a:t>
            </a:r>
          </a:p>
          <a:p>
            <a:pPr marL="228600" indent="-228600" algn="l" defTabSz="914400">
              <a:lnSpc>
                <a:spcPct val="100000"/>
              </a:lnSpc>
              <a:spcBef>
                <a:spcPts val="1400"/>
              </a:spcBef>
              <a:buClr>
                <a:schemeClr val="tx1"/>
              </a:buClr>
              <a:buFont typeface="Arial"/>
              <a:buChar char="•"/>
            </a:pPr>
            <a:r>
              <a:rPr lang="sv-SE" sz="1400" b="0" i="0" err="1">
                <a:solidFill>
                  <a:schemeClr val="tx1"/>
                </a:solidFill>
                <a:latin typeface="Titillium Web"/>
                <a:ea typeface="+mn-ea"/>
                <a:cs typeface="+mn-cs"/>
              </a:rPr>
              <a:t>Suggest</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activities</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that</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improve</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safety</a:t>
            </a:r>
            <a:r>
              <a:rPr lang="sv-SE" sz="1400" b="0" i="0">
                <a:solidFill>
                  <a:schemeClr val="tx1"/>
                </a:solidFill>
                <a:latin typeface="Titillium Web"/>
                <a:ea typeface="+mn-ea"/>
                <a:cs typeface="+mn-cs"/>
              </a:rPr>
              <a:t>. </a:t>
            </a:r>
          </a:p>
          <a:p>
            <a:pPr marL="228600" indent="-228600" algn="l" defTabSz="914400">
              <a:lnSpc>
                <a:spcPct val="100000"/>
              </a:lnSpc>
              <a:spcBef>
                <a:spcPts val="1400"/>
              </a:spcBef>
              <a:buClr>
                <a:schemeClr val="tx1"/>
              </a:buClr>
              <a:buFont typeface="Arial"/>
              <a:buChar char="•"/>
            </a:pPr>
            <a:r>
              <a:rPr lang="sv-SE" sz="1400" b="0" i="0" err="1">
                <a:solidFill>
                  <a:schemeClr val="tx1"/>
                </a:solidFill>
                <a:latin typeface="Titillium Web"/>
                <a:ea typeface="+mn-ea"/>
                <a:cs typeface="+mn-cs"/>
              </a:rPr>
              <a:t>Take</a:t>
            </a:r>
            <a:r>
              <a:rPr lang="sv-SE" sz="1400" b="0" i="0">
                <a:solidFill>
                  <a:schemeClr val="tx1"/>
                </a:solidFill>
                <a:latin typeface="Titillium Web"/>
                <a:ea typeface="+mn-ea"/>
                <a:cs typeface="+mn-cs"/>
              </a:rPr>
              <a:t> part in </a:t>
            </a:r>
            <a:r>
              <a:rPr lang="sv-SE" sz="1400" b="0" i="0" err="1">
                <a:solidFill>
                  <a:schemeClr val="tx1"/>
                </a:solidFill>
                <a:latin typeface="Titillium Web"/>
                <a:ea typeface="+mn-ea"/>
                <a:cs typeface="+mn-cs"/>
              </a:rPr>
              <a:t>work</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with</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LKAB's</a:t>
            </a:r>
            <a:r>
              <a:rPr lang="sv-SE" sz="1400" b="0" i="0">
                <a:solidFill>
                  <a:schemeClr val="tx1"/>
                </a:solidFill>
                <a:latin typeface="Titillium Web"/>
                <a:ea typeface="+mn-ea"/>
                <a:cs typeface="+mn-cs"/>
              </a:rPr>
              <a:t> risk management </a:t>
            </a:r>
            <a:r>
              <a:rPr lang="sv-SE" sz="1400" b="0" i="0" err="1">
                <a:solidFill>
                  <a:schemeClr val="tx1"/>
                </a:solidFill>
                <a:latin typeface="Titillium Web"/>
                <a:ea typeface="+mn-ea"/>
                <a:cs typeface="+mn-cs"/>
              </a:rPr>
              <a:t>tools</a:t>
            </a:r>
            <a:r>
              <a:rPr lang="sv-SE" sz="1400" b="0" i="0">
                <a:solidFill>
                  <a:schemeClr val="tx1"/>
                </a:solidFill>
                <a:latin typeface="Titillium Web"/>
                <a:ea typeface="+mn-ea"/>
                <a:cs typeface="+mn-cs"/>
              </a:rPr>
              <a:t>.</a:t>
            </a:r>
          </a:p>
          <a:p>
            <a:endParaRPr lang="en-SE" sz="1400">
              <a:solidFill>
                <a:schemeClr val="tx2"/>
              </a:solidFill>
            </a:endParaRPr>
          </a:p>
        </p:txBody>
      </p:sp>
      <p:sp>
        <p:nvSpPr>
          <p:cNvPr id="9" name="TextBox 8">
            <a:extLst>
              <a:ext uri="{FF2B5EF4-FFF2-40B4-BE49-F238E27FC236}">
                <a16:creationId xmlns:a16="http://schemas.microsoft.com/office/drawing/2014/main" id="{81863064-3C9C-3949-BFE2-936A8B1A8A18}"/>
              </a:ext>
            </a:extLst>
          </p:cNvPr>
          <p:cNvSpPr txBox="1"/>
          <p:nvPr/>
        </p:nvSpPr>
        <p:spPr>
          <a:xfrm>
            <a:off x="8063345" y="1958782"/>
            <a:ext cx="2428810" cy="923330"/>
          </a:xfrm>
          <a:prstGeom prst="rect">
            <a:avLst/>
          </a:prstGeom>
          <a:noFill/>
        </p:spPr>
        <p:txBody>
          <a:bodyPr wrap="square" lIns="0" tIns="0" rIns="0" bIns="0" rtlCol="0">
            <a:spAutoFit/>
          </a:bodyPr>
          <a:lstStyle/>
          <a:p>
            <a:pPr marL="0" indent="0" algn="l" defTabSz="914400">
              <a:spcBef>
                <a:spcPts val="1400"/>
              </a:spcBef>
              <a:buNone/>
            </a:pPr>
            <a:r>
              <a:rPr lang="sv-SE" sz="2000" b="0" i="0" err="1">
                <a:solidFill>
                  <a:srgbClr val="004369"/>
                </a:solidFill>
                <a:latin typeface="Titillium Web"/>
                <a:ea typeface="+mn-ea"/>
                <a:cs typeface="+mn-cs"/>
              </a:rPr>
              <a:t>You</a:t>
            </a:r>
            <a:r>
              <a:rPr lang="sv-SE" sz="2000" b="0" i="0">
                <a:solidFill>
                  <a:srgbClr val="004369"/>
                </a:solidFill>
                <a:latin typeface="Titillium Web"/>
                <a:ea typeface="+mn-ea"/>
                <a:cs typeface="+mn-cs"/>
              </a:rPr>
              <a:t> </a:t>
            </a:r>
            <a:r>
              <a:rPr lang="sv-SE" sz="2000" b="0" i="0" err="1">
                <a:solidFill>
                  <a:srgbClr val="004369"/>
                </a:solidFill>
                <a:latin typeface="Titillium Web"/>
                <a:ea typeface="+mn-ea"/>
                <a:cs typeface="+mn-cs"/>
              </a:rPr>
              <a:t>can</a:t>
            </a:r>
            <a:r>
              <a:rPr lang="sv-SE" sz="2000" b="0" i="0">
                <a:solidFill>
                  <a:srgbClr val="004369"/>
                </a:solidFill>
                <a:latin typeface="Titillium Web"/>
                <a:ea typeface="+mn-ea"/>
                <a:cs typeface="+mn-cs"/>
              </a:rPr>
              <a:t> </a:t>
            </a:r>
            <a:r>
              <a:rPr lang="sv-SE" sz="2000" b="0" i="0" err="1">
                <a:solidFill>
                  <a:srgbClr val="004369"/>
                </a:solidFill>
                <a:latin typeface="Titillium Web"/>
                <a:ea typeface="+mn-ea"/>
                <a:cs typeface="+mn-cs"/>
              </a:rPr>
              <a:t>help</a:t>
            </a:r>
            <a:r>
              <a:rPr lang="sv-SE" sz="2000" b="0" i="0">
                <a:solidFill>
                  <a:srgbClr val="004369"/>
                </a:solidFill>
                <a:latin typeface="Titillium Web"/>
                <a:ea typeface="+mn-ea"/>
                <a:cs typeface="+mn-cs"/>
              </a:rPr>
              <a:t> to </a:t>
            </a:r>
            <a:r>
              <a:rPr lang="sv-SE" sz="2000" b="0" i="0" err="1">
                <a:solidFill>
                  <a:srgbClr val="004369"/>
                </a:solidFill>
                <a:latin typeface="Titillium Web"/>
                <a:ea typeface="+mn-ea"/>
                <a:cs typeface="+mn-cs"/>
              </a:rPr>
              <a:t>prevent</a:t>
            </a:r>
            <a:r>
              <a:rPr lang="sv-SE" sz="2000" b="0" i="0">
                <a:solidFill>
                  <a:srgbClr val="004369"/>
                </a:solidFill>
                <a:latin typeface="Titillium Web"/>
                <a:ea typeface="+mn-ea"/>
                <a:cs typeface="+mn-cs"/>
              </a:rPr>
              <a:t> </a:t>
            </a:r>
            <a:r>
              <a:rPr lang="sv-SE" sz="2000" b="0" i="0" err="1">
                <a:solidFill>
                  <a:srgbClr val="004369"/>
                </a:solidFill>
                <a:latin typeface="Titillium Web"/>
                <a:ea typeface="+mn-ea"/>
                <a:cs typeface="+mn-cs"/>
              </a:rPr>
              <a:t>many</a:t>
            </a:r>
            <a:r>
              <a:rPr lang="sv-SE" sz="2000" b="0" i="0">
                <a:solidFill>
                  <a:srgbClr val="004369"/>
                </a:solidFill>
                <a:latin typeface="Titillium Web"/>
                <a:ea typeface="+mn-ea"/>
                <a:cs typeface="+mn-cs"/>
              </a:rPr>
              <a:t> </a:t>
            </a:r>
            <a:r>
              <a:rPr lang="sv-SE" sz="2000" b="0" i="0" err="1">
                <a:solidFill>
                  <a:srgbClr val="004369"/>
                </a:solidFill>
                <a:latin typeface="Titillium Web"/>
                <a:ea typeface="+mn-ea"/>
                <a:cs typeface="+mn-cs"/>
              </a:rPr>
              <a:t>serious</a:t>
            </a:r>
            <a:r>
              <a:rPr lang="sv-SE" sz="2000" b="0" i="0">
                <a:solidFill>
                  <a:srgbClr val="004369"/>
                </a:solidFill>
                <a:latin typeface="Titillium Web"/>
                <a:ea typeface="+mn-ea"/>
                <a:cs typeface="+mn-cs"/>
              </a:rPr>
              <a:t> incidents </a:t>
            </a:r>
            <a:r>
              <a:rPr lang="sv-SE" sz="2000" b="0" i="0">
                <a:solidFill>
                  <a:srgbClr val="0084C9">
                    <a:lumMod val="50000"/>
                  </a:srgbClr>
                </a:solidFill>
                <a:latin typeface="Titillium Web"/>
                <a:ea typeface="+mn-ea"/>
                <a:cs typeface="+mn-cs"/>
              </a:rPr>
              <a:t>by:</a:t>
            </a:r>
          </a:p>
        </p:txBody>
      </p:sp>
    </p:spTree>
    <p:extLst>
      <p:ext uri="{BB962C8B-B14F-4D97-AF65-F5344CB8AC3E}">
        <p14:creationId xmlns:p14="http://schemas.microsoft.com/office/powerpoint/2010/main" val="3704988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84CA5E-B778-2145-953E-05DCD8DC8208}"/>
              </a:ext>
            </a:extLst>
          </p:cNvPr>
          <p:cNvSpPr>
            <a:spLocks noGrp="1"/>
          </p:cNvSpPr>
          <p:nvPr>
            <p:ph type="body" sz="quarter" idx="13"/>
          </p:nvPr>
        </p:nvSpPr>
        <p:spPr>
          <a:xfrm>
            <a:off x="803275" y="1619247"/>
            <a:ext cx="3168000" cy="312544"/>
          </a:xfrm>
        </p:spPr>
        <p:txBody>
          <a:bodyPr/>
          <a:lstStyle/>
          <a:p>
            <a:br>
              <a:rPr lang="en-GB"/>
            </a:br>
            <a:r>
              <a:rPr lang="en-GB"/>
              <a:t>Exercise</a:t>
            </a:r>
            <a:endParaRPr lang="en-SE"/>
          </a:p>
        </p:txBody>
      </p:sp>
      <p:sp>
        <p:nvSpPr>
          <p:cNvPr id="3" name="Text Placeholder 2">
            <a:extLst>
              <a:ext uri="{FF2B5EF4-FFF2-40B4-BE49-F238E27FC236}">
                <a16:creationId xmlns:a16="http://schemas.microsoft.com/office/drawing/2014/main" id="{C908375A-DB24-7249-ACFB-789FF5746B17}"/>
              </a:ext>
            </a:extLst>
          </p:cNvPr>
          <p:cNvSpPr>
            <a:spLocks noGrp="1"/>
          </p:cNvSpPr>
          <p:nvPr>
            <p:ph type="body" sz="quarter" idx="14"/>
          </p:nvPr>
        </p:nvSpPr>
        <p:spPr/>
        <p:txBody>
          <a:bodyPr>
            <a:normAutofit fontScale="92500" lnSpcReduction="20000"/>
          </a:bodyPr>
          <a:lstStyle/>
          <a:p>
            <a:pPr marL="0" indent="0">
              <a:buNone/>
            </a:pPr>
            <a:r>
              <a:rPr lang="sv-SE" err="1"/>
              <a:t>Reflect</a:t>
            </a:r>
            <a:r>
              <a:rPr lang="sv-SE"/>
              <a:t> 5 </a:t>
            </a:r>
            <a:r>
              <a:rPr lang="sv-SE" err="1"/>
              <a:t>minutes</a:t>
            </a:r>
            <a:r>
              <a:rPr lang="sv-SE"/>
              <a:t> over </a:t>
            </a:r>
            <a:r>
              <a:rPr lang="sv-SE" err="1"/>
              <a:t>what</a:t>
            </a:r>
            <a:r>
              <a:rPr lang="sv-SE"/>
              <a:t> is </a:t>
            </a:r>
            <a:r>
              <a:rPr lang="sv-SE" err="1"/>
              <a:t>important</a:t>
            </a:r>
            <a:r>
              <a:rPr lang="sv-SE"/>
              <a:t> </a:t>
            </a:r>
            <a:r>
              <a:rPr lang="sv-SE" err="1"/>
              <a:t>about</a:t>
            </a:r>
            <a:r>
              <a:rPr lang="sv-SE"/>
              <a:t> </a:t>
            </a:r>
            <a:r>
              <a:rPr lang="sv-SE" err="1"/>
              <a:t>Safety</a:t>
            </a:r>
            <a:r>
              <a:rPr lang="sv-SE"/>
              <a:t> </a:t>
            </a:r>
            <a:r>
              <a:rPr lang="sv-SE" err="1"/>
              <a:t>First</a:t>
            </a:r>
            <a:r>
              <a:rPr lang="sv-SE"/>
              <a:t> for </a:t>
            </a:r>
            <a:r>
              <a:rPr lang="sv-SE" err="1"/>
              <a:t>you</a:t>
            </a:r>
            <a:r>
              <a:rPr lang="sv-SE"/>
              <a:t>. </a:t>
            </a:r>
          </a:p>
          <a:p>
            <a:r>
              <a:rPr lang="sv-SE" err="1"/>
              <a:t>What</a:t>
            </a:r>
            <a:r>
              <a:rPr lang="sv-SE"/>
              <a:t> </a:t>
            </a:r>
            <a:r>
              <a:rPr lang="sv-SE" err="1"/>
              <a:t>are</a:t>
            </a:r>
            <a:r>
              <a:rPr lang="sv-SE"/>
              <a:t> the </a:t>
            </a:r>
            <a:r>
              <a:rPr lang="sv-SE" err="1"/>
              <a:t>most</a:t>
            </a:r>
            <a:r>
              <a:rPr lang="sv-SE"/>
              <a:t> </a:t>
            </a:r>
            <a:r>
              <a:rPr lang="sv-SE" err="1"/>
              <a:t>important</a:t>
            </a:r>
            <a:r>
              <a:rPr lang="sv-SE"/>
              <a:t> </a:t>
            </a:r>
            <a:r>
              <a:rPr lang="sv-SE" err="1"/>
              <a:t>factors</a:t>
            </a:r>
            <a:r>
              <a:rPr lang="sv-SE"/>
              <a:t> </a:t>
            </a:r>
            <a:r>
              <a:rPr lang="sv-SE" err="1"/>
              <a:t>that</a:t>
            </a:r>
            <a:r>
              <a:rPr lang="sv-SE"/>
              <a:t> </a:t>
            </a:r>
            <a:r>
              <a:rPr lang="sv-SE" err="1"/>
              <a:t>enable</a:t>
            </a:r>
            <a:r>
              <a:rPr lang="sv-SE"/>
              <a:t> </a:t>
            </a:r>
            <a:r>
              <a:rPr lang="sv-SE" err="1"/>
              <a:t>me</a:t>
            </a:r>
            <a:r>
              <a:rPr lang="sv-SE"/>
              <a:t> to do my </a:t>
            </a:r>
            <a:r>
              <a:rPr lang="sv-SE" err="1"/>
              <a:t>job</a:t>
            </a:r>
            <a:r>
              <a:rPr lang="sv-SE"/>
              <a:t> </a:t>
            </a:r>
            <a:r>
              <a:rPr lang="sv-SE" err="1"/>
              <a:t>safely</a:t>
            </a:r>
            <a:r>
              <a:rPr lang="sv-SE"/>
              <a:t>?</a:t>
            </a:r>
          </a:p>
          <a:p>
            <a:pPr marL="0" indent="0">
              <a:buNone/>
            </a:pPr>
            <a:r>
              <a:rPr lang="sv-SE" err="1"/>
              <a:t>With</a:t>
            </a:r>
            <a:r>
              <a:rPr lang="sv-SE"/>
              <a:t> the person </a:t>
            </a:r>
            <a:r>
              <a:rPr lang="sv-SE" err="1"/>
              <a:t>next</a:t>
            </a:r>
            <a:r>
              <a:rPr lang="sv-SE"/>
              <a:t> to </a:t>
            </a:r>
            <a:r>
              <a:rPr lang="sv-SE" err="1"/>
              <a:t>you</a:t>
            </a:r>
            <a:r>
              <a:rPr lang="sv-SE"/>
              <a:t>, </a:t>
            </a:r>
            <a:r>
              <a:rPr lang="sv-SE" err="1"/>
              <a:t>discuss</a:t>
            </a:r>
            <a:r>
              <a:rPr lang="sv-SE"/>
              <a:t> </a:t>
            </a:r>
            <a:r>
              <a:rPr lang="sv-SE" err="1"/>
              <a:t>what</a:t>
            </a:r>
            <a:r>
              <a:rPr lang="sv-SE"/>
              <a:t> is </a:t>
            </a:r>
            <a:r>
              <a:rPr lang="sv-SE" err="1"/>
              <a:t>most</a:t>
            </a:r>
            <a:r>
              <a:rPr lang="sv-SE"/>
              <a:t> </a:t>
            </a:r>
            <a:r>
              <a:rPr lang="sv-SE" err="1"/>
              <a:t>important</a:t>
            </a:r>
            <a:r>
              <a:rPr lang="sv-SE"/>
              <a:t> for </a:t>
            </a:r>
            <a:r>
              <a:rPr lang="sv-SE" err="1"/>
              <a:t>you</a:t>
            </a:r>
            <a:r>
              <a:rPr lang="sv-SE"/>
              <a:t>.</a:t>
            </a:r>
          </a:p>
          <a:p>
            <a:pPr marL="0" indent="0">
              <a:buNone/>
            </a:pPr>
            <a:r>
              <a:rPr lang="sv-SE" err="1"/>
              <a:t>Share</a:t>
            </a:r>
            <a:r>
              <a:rPr lang="sv-SE"/>
              <a:t> 3 </a:t>
            </a:r>
            <a:r>
              <a:rPr lang="sv-SE" err="1"/>
              <a:t>examples</a:t>
            </a:r>
            <a:r>
              <a:rPr lang="sv-SE"/>
              <a:t> </a:t>
            </a:r>
            <a:r>
              <a:rPr lang="sv-SE" err="1"/>
              <a:t>with</a:t>
            </a:r>
            <a:r>
              <a:rPr lang="sv-SE"/>
              <a:t> the </a:t>
            </a:r>
            <a:r>
              <a:rPr lang="sv-SE" err="1"/>
              <a:t>whole</a:t>
            </a:r>
            <a:r>
              <a:rPr lang="sv-SE"/>
              <a:t> </a:t>
            </a:r>
            <a:r>
              <a:rPr lang="sv-SE" err="1"/>
              <a:t>group</a:t>
            </a:r>
            <a:r>
              <a:rPr lang="sv-SE"/>
              <a:t>.</a:t>
            </a:r>
          </a:p>
          <a:p>
            <a:pPr marL="0" indent="0">
              <a:buNone/>
            </a:pPr>
            <a:endParaRPr lang="sv-SE"/>
          </a:p>
          <a:p>
            <a:pPr marL="0" indent="0">
              <a:buNone/>
            </a:pPr>
            <a:endParaRPr lang="sv-SE"/>
          </a:p>
        </p:txBody>
      </p:sp>
      <p:sp>
        <p:nvSpPr>
          <p:cNvPr id="9" name="Picture Placeholder 8">
            <a:extLst>
              <a:ext uri="{FF2B5EF4-FFF2-40B4-BE49-F238E27FC236}">
                <a16:creationId xmlns:a16="http://schemas.microsoft.com/office/drawing/2014/main" id="{E9DCCB21-CAE5-3E4C-98EC-C97FCF29CA18}"/>
              </a:ext>
            </a:extLst>
          </p:cNvPr>
          <p:cNvSpPr>
            <a:spLocks noGrp="1"/>
          </p:cNvSpPr>
          <p:nvPr>
            <p:ph type="pic" sz="quarter" idx="15"/>
          </p:nvPr>
        </p:nvSpPr>
        <p:spPr/>
      </p:sp>
      <p:sp>
        <p:nvSpPr>
          <p:cNvPr id="5" name="Footer Placeholder 4">
            <a:extLst>
              <a:ext uri="{FF2B5EF4-FFF2-40B4-BE49-F238E27FC236}">
                <a16:creationId xmlns:a16="http://schemas.microsoft.com/office/drawing/2014/main" id="{7DD2BB13-29FC-B248-825F-ACD966E6F459}"/>
              </a:ext>
            </a:extLst>
          </p:cNvPr>
          <p:cNvSpPr>
            <a:spLocks noGrp="1"/>
          </p:cNvSpPr>
          <p:nvPr>
            <p:ph type="ftr" sz="quarter" idx="17"/>
          </p:nvPr>
        </p:nvSpPr>
        <p:spPr/>
        <p:txBody>
          <a:bodyPr/>
          <a:lstStyle/>
          <a:p>
            <a:endParaRPr lang="sv-SE"/>
          </a:p>
        </p:txBody>
      </p:sp>
      <p:sp>
        <p:nvSpPr>
          <p:cNvPr id="6" name="Slide Number Placeholder 5">
            <a:extLst>
              <a:ext uri="{FF2B5EF4-FFF2-40B4-BE49-F238E27FC236}">
                <a16:creationId xmlns:a16="http://schemas.microsoft.com/office/drawing/2014/main" id="{F05BFE8B-A876-FF4B-AC30-83459AE9A4A3}"/>
              </a:ext>
            </a:extLst>
          </p:cNvPr>
          <p:cNvSpPr>
            <a:spLocks noGrp="1"/>
          </p:cNvSpPr>
          <p:nvPr>
            <p:ph type="sldNum" sz="quarter" idx="18"/>
          </p:nvPr>
        </p:nvSpPr>
        <p:spPr/>
        <p:txBody>
          <a:bodyPr/>
          <a:lstStyle/>
          <a:p>
            <a:pPr algn="l"/>
            <a:fld id="{FF0A07D5-82FF-48F1-8DEB-0B2470916748}" type="slidenum">
              <a:rPr lang="sv-SE" smtClean="0"/>
              <a:pPr algn="l"/>
              <a:t>21</a:t>
            </a:fld>
            <a:endParaRPr lang="sv-SE"/>
          </a:p>
        </p:txBody>
      </p:sp>
      <p:sp>
        <p:nvSpPr>
          <p:cNvPr id="7" name="Title 6">
            <a:extLst>
              <a:ext uri="{FF2B5EF4-FFF2-40B4-BE49-F238E27FC236}">
                <a16:creationId xmlns:a16="http://schemas.microsoft.com/office/drawing/2014/main" id="{C40753FD-2099-5E45-B75C-5AF2191CA548}"/>
              </a:ext>
            </a:extLst>
          </p:cNvPr>
          <p:cNvSpPr>
            <a:spLocks noGrp="1"/>
          </p:cNvSpPr>
          <p:nvPr>
            <p:ph type="title"/>
          </p:nvPr>
        </p:nvSpPr>
        <p:spPr/>
        <p:txBody>
          <a:bodyPr/>
          <a:lstStyle/>
          <a:p>
            <a:r>
              <a:rPr lang="sv-SE" sz="3400" b="1" i="0" err="1">
                <a:solidFill>
                  <a:srgbClr val="004369"/>
                </a:solidFill>
                <a:latin typeface="Titillium Web"/>
                <a:ea typeface="+mj-ea"/>
                <a:cs typeface="+mj-cs"/>
              </a:rPr>
              <a:t>Safety</a:t>
            </a:r>
            <a:r>
              <a:rPr lang="sv-SE" sz="3400" b="1" i="0">
                <a:solidFill>
                  <a:srgbClr val="004369"/>
                </a:solidFill>
                <a:latin typeface="Titillium Web"/>
                <a:ea typeface="+mj-ea"/>
                <a:cs typeface="+mj-cs"/>
              </a:rPr>
              <a:t> – It starts </a:t>
            </a:r>
            <a:r>
              <a:rPr lang="sv-SE" sz="3400" b="1" i="0" err="1">
                <a:solidFill>
                  <a:srgbClr val="004369"/>
                </a:solidFill>
                <a:latin typeface="Titillium Web"/>
                <a:ea typeface="+mj-ea"/>
                <a:cs typeface="+mj-cs"/>
              </a:rPr>
              <a:t>with</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me</a:t>
            </a:r>
            <a:endParaRPr lang="en-SE"/>
          </a:p>
        </p:txBody>
      </p:sp>
      <p:pic>
        <p:nvPicPr>
          <p:cNvPr id="8" name="Bildobjekt 8" descr="En bild som visar bil, person, utomhus, har på sig&#10;&#10;Automatiskt genererad beskrivning">
            <a:extLst>
              <a:ext uri="{FF2B5EF4-FFF2-40B4-BE49-F238E27FC236}">
                <a16:creationId xmlns:a16="http://schemas.microsoft.com/office/drawing/2014/main" id="{1B4C67C7-0C22-C546-9CED-0D182FBCD609}"/>
              </a:ext>
            </a:extLst>
          </p:cNvPr>
          <p:cNvPicPr>
            <a:picLocks noChangeAspect="1"/>
          </p:cNvPicPr>
          <p:nvPr/>
        </p:nvPicPr>
        <p:blipFill rotWithShape="1">
          <a:blip r:embed="rId3"/>
          <a:srcRect l="9663" t="11529" r="9661" b="11526"/>
          <a:stretch/>
        </p:blipFill>
        <p:spPr>
          <a:xfrm>
            <a:off x="4329113" y="1484314"/>
            <a:ext cx="7239000" cy="4608512"/>
          </a:xfrm>
          <a:prstGeom prst="rect">
            <a:avLst/>
          </a:prstGeom>
          <a:noFill/>
        </p:spPr>
      </p:pic>
    </p:spTree>
    <p:extLst>
      <p:ext uri="{BB962C8B-B14F-4D97-AF65-F5344CB8AC3E}">
        <p14:creationId xmlns:p14="http://schemas.microsoft.com/office/powerpoint/2010/main" val="4078533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94F981-A587-B849-9A1D-8D94C5B88896}"/>
              </a:ext>
            </a:extLst>
          </p:cNvPr>
          <p:cNvSpPr>
            <a:spLocks noGrp="1"/>
          </p:cNvSpPr>
          <p:nvPr>
            <p:ph type="ftr" sz="quarter" idx="11"/>
          </p:nvPr>
        </p:nvSpPr>
        <p:spPr/>
        <p:txBody>
          <a:bodyPr/>
          <a:lstStyle/>
          <a:p>
            <a:endParaRPr lang="sv-SE"/>
          </a:p>
        </p:txBody>
      </p:sp>
      <p:sp>
        <p:nvSpPr>
          <p:cNvPr id="3" name="Slide Number Placeholder 2">
            <a:extLst>
              <a:ext uri="{FF2B5EF4-FFF2-40B4-BE49-F238E27FC236}">
                <a16:creationId xmlns:a16="http://schemas.microsoft.com/office/drawing/2014/main" id="{428D08EF-F9D2-1046-95D4-88674EC13B5D}"/>
              </a:ext>
            </a:extLst>
          </p:cNvPr>
          <p:cNvSpPr>
            <a:spLocks noGrp="1"/>
          </p:cNvSpPr>
          <p:nvPr>
            <p:ph type="sldNum" sz="quarter" idx="12"/>
          </p:nvPr>
        </p:nvSpPr>
        <p:spPr/>
        <p:txBody>
          <a:bodyPr/>
          <a:lstStyle/>
          <a:p>
            <a:pPr algn="l"/>
            <a:fld id="{FF0A07D5-82FF-48F1-8DEB-0B2470916748}" type="slidenum">
              <a:rPr lang="sv-SE" smtClean="0"/>
              <a:pPr algn="l"/>
              <a:t>22</a:t>
            </a:fld>
            <a:endParaRPr lang="sv-SE"/>
          </a:p>
        </p:txBody>
      </p:sp>
      <p:sp>
        <p:nvSpPr>
          <p:cNvPr id="4" name="Rectangle 3">
            <a:extLst>
              <a:ext uri="{FF2B5EF4-FFF2-40B4-BE49-F238E27FC236}">
                <a16:creationId xmlns:a16="http://schemas.microsoft.com/office/drawing/2014/main" id="{7A7BE245-D950-B94E-BFF6-000D073BC9E5}"/>
              </a:ext>
            </a:extLst>
          </p:cNvPr>
          <p:cNvSpPr/>
          <p:nvPr/>
        </p:nvSpPr>
        <p:spPr>
          <a:xfrm>
            <a:off x="0" y="0"/>
            <a:ext cx="12192000" cy="6386945"/>
          </a:xfrm>
          <a:prstGeom prst="rect">
            <a:avLst/>
          </a:prstGeom>
          <a:solidFill>
            <a:srgbClr val="EDF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itle 1">
            <a:extLst>
              <a:ext uri="{FF2B5EF4-FFF2-40B4-BE49-F238E27FC236}">
                <a16:creationId xmlns:a16="http://schemas.microsoft.com/office/drawing/2014/main" id="{87B6EF25-2757-7D4D-8052-EEA792B14A23}"/>
              </a:ext>
            </a:extLst>
          </p:cNvPr>
          <p:cNvSpPr txBox="1">
            <a:spLocks/>
          </p:cNvSpPr>
          <p:nvPr/>
        </p:nvSpPr>
        <p:spPr>
          <a:xfrm>
            <a:off x="606122" y="1050592"/>
            <a:ext cx="8713787" cy="971550"/>
          </a:xfrm>
          <a:prstGeom prst="rect">
            <a:avLst/>
          </a:prstGeom>
        </p:spPr>
        <p:txBody>
          <a:bodyPr/>
          <a:lst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a:lstStyle>
          <a:p>
            <a:r>
              <a:rPr lang="sv-SE" sz="3600" b="1" i="0">
                <a:solidFill>
                  <a:srgbClr val="004369"/>
                </a:solidFill>
                <a:latin typeface="Titillium Web"/>
                <a:ea typeface="+mj-ea"/>
                <a:cs typeface="+mj-cs"/>
              </a:rPr>
              <a:t>Health</a:t>
            </a:r>
            <a:endParaRPr lang="en-SE" sz="3600"/>
          </a:p>
        </p:txBody>
      </p:sp>
      <p:sp>
        <p:nvSpPr>
          <p:cNvPr id="6" name="Platshållare för innehåll 1">
            <a:extLst>
              <a:ext uri="{FF2B5EF4-FFF2-40B4-BE49-F238E27FC236}">
                <a16:creationId xmlns:a16="http://schemas.microsoft.com/office/drawing/2014/main" id="{64090D4E-C54F-0241-B1D1-159098B09166}"/>
              </a:ext>
            </a:extLst>
          </p:cNvPr>
          <p:cNvSpPr txBox="1">
            <a:spLocks/>
          </p:cNvSpPr>
          <p:nvPr/>
        </p:nvSpPr>
        <p:spPr>
          <a:xfrm>
            <a:off x="721643" y="1858941"/>
            <a:ext cx="6553072" cy="4289480"/>
          </a:xfrm>
          <a:prstGeom prst="rect">
            <a:avLst/>
          </a:prstGeom>
        </p:spPr>
        <p:txBody>
          <a:bodyPr vert="horz" lIns="0" tIns="0" rIns="0" bIns="0" rtlCol="0" anchor="t">
            <a:normAutofit lnSpcReduction="10000"/>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sv-SE" sz="1800" b="1">
                <a:solidFill>
                  <a:schemeClr val="accent1"/>
                </a:solidFill>
              </a:rPr>
              <a:t>LKAB </a:t>
            </a:r>
            <a:r>
              <a:rPr lang="sv-SE" sz="1800" b="1" err="1">
                <a:solidFill>
                  <a:schemeClr val="accent1"/>
                </a:solidFill>
              </a:rPr>
              <a:t>aims</a:t>
            </a:r>
            <a:r>
              <a:rPr lang="sv-SE" sz="1800" b="1">
                <a:solidFill>
                  <a:schemeClr val="accent1"/>
                </a:solidFill>
              </a:rPr>
              <a:t> to </a:t>
            </a:r>
            <a:r>
              <a:rPr lang="sv-SE" sz="1800" b="1" err="1">
                <a:solidFill>
                  <a:schemeClr val="accent1"/>
                </a:solidFill>
              </a:rPr>
              <a:t>provide</a:t>
            </a:r>
            <a:r>
              <a:rPr lang="sv-SE" sz="1800" b="1">
                <a:solidFill>
                  <a:schemeClr val="accent1"/>
                </a:solidFill>
              </a:rPr>
              <a:t> a </a:t>
            </a:r>
            <a:r>
              <a:rPr lang="sv-SE" sz="1800" b="1" err="1">
                <a:solidFill>
                  <a:schemeClr val="accent1"/>
                </a:solidFill>
              </a:rPr>
              <a:t>safe</a:t>
            </a:r>
            <a:r>
              <a:rPr lang="sv-SE" sz="1800" b="1">
                <a:solidFill>
                  <a:schemeClr val="accent1"/>
                </a:solidFill>
              </a:rPr>
              <a:t> and sound </a:t>
            </a:r>
            <a:r>
              <a:rPr lang="sv-SE" sz="1800" b="1" err="1">
                <a:solidFill>
                  <a:schemeClr val="accent1"/>
                </a:solidFill>
              </a:rPr>
              <a:t>work</a:t>
            </a:r>
            <a:r>
              <a:rPr lang="sv-SE" sz="1800" b="1">
                <a:solidFill>
                  <a:schemeClr val="accent1"/>
                </a:solidFill>
              </a:rPr>
              <a:t> </a:t>
            </a:r>
            <a:r>
              <a:rPr lang="sv-SE" sz="1800" b="1" err="1">
                <a:solidFill>
                  <a:schemeClr val="accent1"/>
                </a:solidFill>
              </a:rPr>
              <a:t>environment</a:t>
            </a:r>
            <a:r>
              <a:rPr lang="sv-SE" sz="1800" b="1">
                <a:solidFill>
                  <a:schemeClr val="accent1"/>
                </a:solidFill>
              </a:rPr>
              <a:t> in </a:t>
            </a:r>
            <a:r>
              <a:rPr lang="sv-SE" sz="1800" b="1" err="1">
                <a:solidFill>
                  <a:schemeClr val="accent1"/>
                </a:solidFill>
              </a:rPr>
              <a:t>which</a:t>
            </a:r>
            <a:r>
              <a:rPr lang="sv-SE" sz="1800" b="1">
                <a:solidFill>
                  <a:schemeClr val="accent1"/>
                </a:solidFill>
              </a:rPr>
              <a:t> risk </a:t>
            </a:r>
            <a:r>
              <a:rPr lang="sv-SE" sz="1800" b="1" err="1">
                <a:solidFill>
                  <a:schemeClr val="accent1"/>
                </a:solidFill>
              </a:rPr>
              <a:t>factors</a:t>
            </a:r>
            <a:r>
              <a:rPr lang="sv-SE" sz="1800" b="1">
                <a:solidFill>
                  <a:schemeClr val="accent1"/>
                </a:solidFill>
              </a:rPr>
              <a:t> for </a:t>
            </a:r>
            <a:r>
              <a:rPr lang="sv-SE" sz="1800" b="1" err="1">
                <a:solidFill>
                  <a:schemeClr val="accent1"/>
                </a:solidFill>
              </a:rPr>
              <a:t>ill</a:t>
            </a:r>
            <a:r>
              <a:rPr lang="sv-SE" sz="1800" b="1">
                <a:solidFill>
                  <a:schemeClr val="accent1"/>
                </a:solidFill>
              </a:rPr>
              <a:t> </a:t>
            </a:r>
            <a:r>
              <a:rPr lang="sv-SE" sz="1800" b="1" err="1">
                <a:solidFill>
                  <a:schemeClr val="accent1"/>
                </a:solidFill>
              </a:rPr>
              <a:t>health</a:t>
            </a:r>
            <a:r>
              <a:rPr lang="sv-SE" sz="1800" b="1">
                <a:solidFill>
                  <a:schemeClr val="accent1"/>
                </a:solidFill>
              </a:rPr>
              <a:t> </a:t>
            </a:r>
            <a:r>
              <a:rPr lang="sv-SE" sz="1800" b="1" err="1">
                <a:solidFill>
                  <a:schemeClr val="accent1"/>
                </a:solidFill>
              </a:rPr>
              <a:t>are</a:t>
            </a:r>
            <a:r>
              <a:rPr lang="sv-SE" sz="1800" b="1">
                <a:solidFill>
                  <a:schemeClr val="accent1"/>
                </a:solidFill>
              </a:rPr>
              <a:t> </a:t>
            </a:r>
            <a:r>
              <a:rPr lang="sv-SE" sz="1800" b="1" err="1">
                <a:solidFill>
                  <a:schemeClr val="accent1"/>
                </a:solidFill>
              </a:rPr>
              <a:t>eliminated</a:t>
            </a:r>
            <a:r>
              <a:rPr lang="sv-SE" sz="1800" b="1">
                <a:solidFill>
                  <a:schemeClr val="accent1"/>
                </a:solidFill>
              </a:rPr>
              <a:t> and </a:t>
            </a:r>
            <a:r>
              <a:rPr lang="sv-SE" sz="1800" b="1" err="1">
                <a:solidFill>
                  <a:schemeClr val="accent1"/>
                </a:solidFill>
              </a:rPr>
              <a:t>good</a:t>
            </a:r>
            <a:r>
              <a:rPr lang="sv-SE" sz="1800" b="1">
                <a:solidFill>
                  <a:schemeClr val="accent1"/>
                </a:solidFill>
              </a:rPr>
              <a:t> </a:t>
            </a:r>
            <a:r>
              <a:rPr lang="sv-SE" sz="1800" b="1" err="1">
                <a:solidFill>
                  <a:schemeClr val="accent1"/>
                </a:solidFill>
              </a:rPr>
              <a:t>health</a:t>
            </a:r>
            <a:r>
              <a:rPr lang="sv-SE" sz="1800" b="1">
                <a:solidFill>
                  <a:schemeClr val="accent1"/>
                </a:solidFill>
              </a:rPr>
              <a:t> is </a:t>
            </a:r>
            <a:r>
              <a:rPr lang="sv-SE" sz="1800" b="1" err="1">
                <a:solidFill>
                  <a:schemeClr val="accent1"/>
                </a:solidFill>
              </a:rPr>
              <a:t>promoted</a:t>
            </a:r>
            <a:r>
              <a:rPr lang="sv-SE" sz="1800" b="1">
                <a:solidFill>
                  <a:schemeClr val="accent1"/>
                </a:solidFill>
              </a:rPr>
              <a:t>. In the </a:t>
            </a:r>
            <a:r>
              <a:rPr lang="sv-SE" sz="1800" b="1" err="1">
                <a:solidFill>
                  <a:schemeClr val="accent1"/>
                </a:solidFill>
              </a:rPr>
              <a:t>work</a:t>
            </a:r>
            <a:r>
              <a:rPr lang="sv-SE" sz="1800" b="1">
                <a:solidFill>
                  <a:schemeClr val="accent1"/>
                </a:solidFill>
              </a:rPr>
              <a:t> </a:t>
            </a:r>
            <a:r>
              <a:rPr lang="sv-SE" sz="1800" b="1" err="1">
                <a:solidFill>
                  <a:schemeClr val="accent1"/>
                </a:solidFill>
              </a:rPr>
              <a:t>environment</a:t>
            </a:r>
            <a:r>
              <a:rPr lang="sv-SE" sz="1800" b="1">
                <a:solidFill>
                  <a:schemeClr val="accent1"/>
                </a:solidFill>
              </a:rPr>
              <a:t> </a:t>
            </a:r>
            <a:r>
              <a:rPr lang="sv-SE" sz="1800" b="1" err="1">
                <a:solidFill>
                  <a:schemeClr val="accent1"/>
                </a:solidFill>
              </a:rPr>
              <a:t>there</a:t>
            </a:r>
            <a:r>
              <a:rPr lang="sv-SE" sz="1800" b="1">
                <a:solidFill>
                  <a:schemeClr val="accent1"/>
                </a:solidFill>
              </a:rPr>
              <a:t> </a:t>
            </a:r>
            <a:r>
              <a:rPr lang="sv-SE" sz="1800" b="1" err="1">
                <a:solidFill>
                  <a:schemeClr val="accent1"/>
                </a:solidFill>
              </a:rPr>
              <a:t>are</a:t>
            </a:r>
            <a:r>
              <a:rPr lang="sv-SE" sz="1800" b="1">
                <a:solidFill>
                  <a:schemeClr val="accent1"/>
                </a:solidFill>
              </a:rPr>
              <a:t> </a:t>
            </a:r>
            <a:r>
              <a:rPr lang="sv-SE" sz="1800" b="1" err="1">
                <a:solidFill>
                  <a:schemeClr val="accent1"/>
                </a:solidFill>
              </a:rPr>
              <a:t>factors</a:t>
            </a:r>
            <a:r>
              <a:rPr lang="sv-SE" sz="1800" b="1">
                <a:solidFill>
                  <a:schemeClr val="accent1"/>
                </a:solidFill>
              </a:rPr>
              <a:t> </a:t>
            </a:r>
            <a:r>
              <a:rPr lang="sv-SE" sz="1800" b="1" err="1">
                <a:solidFill>
                  <a:schemeClr val="accent1"/>
                </a:solidFill>
              </a:rPr>
              <a:t>that</a:t>
            </a:r>
            <a:r>
              <a:rPr lang="sv-SE" sz="1800" b="1">
                <a:solidFill>
                  <a:schemeClr val="accent1"/>
                </a:solidFill>
              </a:rPr>
              <a:t> </a:t>
            </a:r>
            <a:r>
              <a:rPr lang="sv-SE" sz="1800" b="1" err="1">
                <a:solidFill>
                  <a:schemeClr val="accent1"/>
                </a:solidFill>
              </a:rPr>
              <a:t>place</a:t>
            </a:r>
            <a:r>
              <a:rPr lang="sv-SE" sz="1800" b="1">
                <a:solidFill>
                  <a:schemeClr val="accent1"/>
                </a:solidFill>
              </a:rPr>
              <a:t> </a:t>
            </a:r>
            <a:r>
              <a:rPr lang="sv-SE" sz="1800" b="1" err="1">
                <a:solidFill>
                  <a:schemeClr val="accent1"/>
                </a:solidFill>
              </a:rPr>
              <a:t>health</a:t>
            </a:r>
            <a:r>
              <a:rPr lang="sv-SE" sz="1800" b="1">
                <a:solidFill>
                  <a:schemeClr val="accent1"/>
                </a:solidFill>
              </a:rPr>
              <a:t> at risk and </a:t>
            </a:r>
            <a:r>
              <a:rPr lang="sv-SE" sz="1800" b="1" err="1">
                <a:solidFill>
                  <a:schemeClr val="accent1"/>
                </a:solidFill>
              </a:rPr>
              <a:t>factors</a:t>
            </a:r>
            <a:r>
              <a:rPr lang="sv-SE" sz="1800" b="1">
                <a:solidFill>
                  <a:schemeClr val="accent1"/>
                </a:solidFill>
              </a:rPr>
              <a:t> </a:t>
            </a:r>
            <a:r>
              <a:rPr lang="sv-SE" sz="1800" b="1" err="1">
                <a:solidFill>
                  <a:schemeClr val="accent1"/>
                </a:solidFill>
              </a:rPr>
              <a:t>that</a:t>
            </a:r>
            <a:r>
              <a:rPr lang="sv-SE" sz="1800" b="1">
                <a:solidFill>
                  <a:schemeClr val="accent1"/>
                </a:solidFill>
              </a:rPr>
              <a:t> foster </a:t>
            </a:r>
            <a:r>
              <a:rPr lang="sv-SE" sz="1800" b="1" err="1">
                <a:solidFill>
                  <a:schemeClr val="accent1"/>
                </a:solidFill>
              </a:rPr>
              <a:t>good</a:t>
            </a:r>
            <a:r>
              <a:rPr lang="sv-SE" sz="1800" b="1">
                <a:solidFill>
                  <a:schemeClr val="accent1"/>
                </a:solidFill>
              </a:rPr>
              <a:t> </a:t>
            </a:r>
            <a:r>
              <a:rPr lang="sv-SE" sz="1800" b="1" err="1">
                <a:solidFill>
                  <a:schemeClr val="accent1"/>
                </a:solidFill>
              </a:rPr>
              <a:t>health</a:t>
            </a:r>
            <a:r>
              <a:rPr lang="sv-SE" sz="1800" b="1">
                <a:solidFill>
                  <a:schemeClr val="accent1"/>
                </a:solidFill>
              </a:rPr>
              <a:t>. </a:t>
            </a:r>
            <a:r>
              <a:rPr lang="sv-SE" sz="1800" b="1" err="1">
                <a:solidFill>
                  <a:schemeClr val="accent1"/>
                </a:solidFill>
              </a:rPr>
              <a:t>These</a:t>
            </a:r>
            <a:r>
              <a:rPr lang="sv-SE" sz="1800" b="1">
                <a:solidFill>
                  <a:schemeClr val="accent1"/>
                </a:solidFill>
              </a:rPr>
              <a:t> </a:t>
            </a:r>
            <a:r>
              <a:rPr lang="sv-SE" sz="1800" b="1" err="1">
                <a:solidFill>
                  <a:schemeClr val="accent1"/>
                </a:solidFill>
              </a:rPr>
              <a:t>factors</a:t>
            </a:r>
            <a:r>
              <a:rPr lang="sv-SE" sz="1800" b="1">
                <a:solidFill>
                  <a:schemeClr val="accent1"/>
                </a:solidFill>
              </a:rPr>
              <a:t> </a:t>
            </a:r>
            <a:r>
              <a:rPr lang="sv-SE" sz="1800" b="1" err="1">
                <a:solidFill>
                  <a:schemeClr val="accent1"/>
                </a:solidFill>
              </a:rPr>
              <a:t>interact</a:t>
            </a:r>
            <a:r>
              <a:rPr lang="sv-SE" sz="1800" b="1">
                <a:solidFill>
                  <a:schemeClr val="accent1"/>
                </a:solidFill>
              </a:rPr>
              <a:t>.</a:t>
            </a:r>
          </a:p>
          <a:p>
            <a:pPr marL="0" indent="0">
              <a:lnSpc>
                <a:spcPct val="120000"/>
              </a:lnSpc>
              <a:buNone/>
            </a:pPr>
            <a:r>
              <a:rPr lang="sv-SE" sz="1800" err="1">
                <a:solidFill>
                  <a:schemeClr val="accent1"/>
                </a:solidFill>
              </a:rPr>
              <a:t>Here</a:t>
            </a:r>
            <a:r>
              <a:rPr lang="sv-SE" sz="1800">
                <a:solidFill>
                  <a:schemeClr val="accent1"/>
                </a:solidFill>
              </a:rPr>
              <a:t>, risk management has to do </a:t>
            </a:r>
            <a:r>
              <a:rPr lang="sv-SE" sz="1800" err="1">
                <a:solidFill>
                  <a:schemeClr val="accent1"/>
                </a:solidFill>
              </a:rPr>
              <a:t>with</a:t>
            </a:r>
            <a:r>
              <a:rPr lang="sv-SE" sz="1800">
                <a:solidFill>
                  <a:schemeClr val="accent1"/>
                </a:solidFill>
              </a:rPr>
              <a:t> </a:t>
            </a:r>
            <a:r>
              <a:rPr lang="sv-SE" sz="1800" err="1">
                <a:solidFill>
                  <a:schemeClr val="accent1"/>
                </a:solidFill>
              </a:rPr>
              <a:t>eliminating</a:t>
            </a:r>
            <a:r>
              <a:rPr lang="sv-SE" sz="1800">
                <a:solidFill>
                  <a:schemeClr val="accent1"/>
                </a:solidFill>
              </a:rPr>
              <a:t> </a:t>
            </a:r>
            <a:r>
              <a:rPr lang="sv-SE" sz="1800" err="1">
                <a:solidFill>
                  <a:schemeClr val="accent1"/>
                </a:solidFill>
              </a:rPr>
              <a:t>hazards</a:t>
            </a:r>
            <a:r>
              <a:rPr lang="sv-SE" sz="1800">
                <a:solidFill>
                  <a:schemeClr val="accent1"/>
                </a:solidFill>
              </a:rPr>
              <a:t> to </a:t>
            </a:r>
            <a:r>
              <a:rPr lang="sv-SE" sz="1800" err="1">
                <a:solidFill>
                  <a:schemeClr val="accent1"/>
                </a:solidFill>
              </a:rPr>
              <a:t>health</a:t>
            </a:r>
            <a:r>
              <a:rPr lang="sv-SE" sz="1800">
                <a:solidFill>
                  <a:schemeClr val="accent1"/>
                </a:solidFill>
              </a:rPr>
              <a:t> </a:t>
            </a:r>
            <a:r>
              <a:rPr lang="sv-SE" sz="1800" err="1">
                <a:solidFill>
                  <a:schemeClr val="accent1"/>
                </a:solidFill>
              </a:rPr>
              <a:t>while</a:t>
            </a:r>
            <a:r>
              <a:rPr lang="sv-SE" sz="1800">
                <a:solidFill>
                  <a:schemeClr val="accent1"/>
                </a:solidFill>
              </a:rPr>
              <a:t> at the same </a:t>
            </a:r>
            <a:r>
              <a:rPr lang="sv-SE" sz="1800" err="1">
                <a:solidFill>
                  <a:schemeClr val="accent1"/>
                </a:solidFill>
              </a:rPr>
              <a:t>time</a:t>
            </a:r>
            <a:r>
              <a:rPr lang="sv-SE" sz="1800">
                <a:solidFill>
                  <a:schemeClr val="accent1"/>
                </a:solidFill>
              </a:rPr>
              <a:t> </a:t>
            </a:r>
            <a:r>
              <a:rPr lang="sv-SE" sz="1800" err="1">
                <a:solidFill>
                  <a:schemeClr val="accent1"/>
                </a:solidFill>
              </a:rPr>
              <a:t>promoting</a:t>
            </a:r>
            <a:r>
              <a:rPr lang="sv-SE" sz="1800">
                <a:solidFill>
                  <a:schemeClr val="accent1"/>
                </a:solidFill>
              </a:rPr>
              <a:t> </a:t>
            </a:r>
            <a:r>
              <a:rPr lang="sv-SE" sz="1800" err="1">
                <a:solidFill>
                  <a:schemeClr val="accent1"/>
                </a:solidFill>
              </a:rPr>
              <a:t>factors</a:t>
            </a:r>
            <a:r>
              <a:rPr lang="sv-SE" sz="1800">
                <a:solidFill>
                  <a:schemeClr val="accent1"/>
                </a:solidFill>
              </a:rPr>
              <a:t> </a:t>
            </a:r>
            <a:r>
              <a:rPr lang="sv-SE" sz="1800" err="1">
                <a:solidFill>
                  <a:schemeClr val="accent1"/>
                </a:solidFill>
              </a:rPr>
              <a:t>that</a:t>
            </a:r>
            <a:r>
              <a:rPr lang="sv-SE" sz="1800">
                <a:solidFill>
                  <a:schemeClr val="accent1"/>
                </a:solidFill>
              </a:rPr>
              <a:t> </a:t>
            </a:r>
            <a:r>
              <a:rPr lang="sv-SE" sz="1800" err="1">
                <a:solidFill>
                  <a:schemeClr val="accent1"/>
                </a:solidFill>
              </a:rPr>
              <a:t>improve</a:t>
            </a:r>
            <a:r>
              <a:rPr lang="sv-SE" sz="1800">
                <a:solidFill>
                  <a:schemeClr val="accent1"/>
                </a:solidFill>
              </a:rPr>
              <a:t> </a:t>
            </a:r>
            <a:r>
              <a:rPr lang="sv-SE" sz="1800" err="1">
                <a:solidFill>
                  <a:schemeClr val="accent1"/>
                </a:solidFill>
              </a:rPr>
              <a:t>health</a:t>
            </a:r>
            <a:r>
              <a:rPr lang="sv-SE" sz="1800">
                <a:solidFill>
                  <a:schemeClr val="accent1"/>
                </a:solidFill>
              </a:rPr>
              <a:t>. </a:t>
            </a:r>
          </a:p>
          <a:p>
            <a:pPr marL="0" indent="0">
              <a:lnSpc>
                <a:spcPct val="120000"/>
              </a:lnSpc>
              <a:buNone/>
            </a:pPr>
            <a:r>
              <a:rPr lang="sv-SE" sz="1800" err="1">
                <a:solidFill>
                  <a:schemeClr val="accent1"/>
                </a:solidFill>
              </a:rPr>
              <a:t>How</a:t>
            </a:r>
            <a:r>
              <a:rPr lang="sv-SE" sz="1800">
                <a:solidFill>
                  <a:schemeClr val="accent1"/>
                </a:solidFill>
              </a:rPr>
              <a:t> </a:t>
            </a:r>
            <a:r>
              <a:rPr lang="sv-SE" sz="1800" err="1">
                <a:solidFill>
                  <a:schemeClr val="accent1"/>
                </a:solidFill>
              </a:rPr>
              <a:t>well</a:t>
            </a:r>
            <a:r>
              <a:rPr lang="sv-SE" sz="1800">
                <a:solidFill>
                  <a:schemeClr val="accent1"/>
                </a:solidFill>
              </a:rPr>
              <a:t> </a:t>
            </a:r>
            <a:r>
              <a:rPr lang="sv-SE" sz="1800" err="1">
                <a:solidFill>
                  <a:schemeClr val="accent1"/>
                </a:solidFill>
              </a:rPr>
              <a:t>we</a:t>
            </a:r>
            <a:r>
              <a:rPr lang="sv-SE" sz="1800">
                <a:solidFill>
                  <a:schemeClr val="accent1"/>
                </a:solidFill>
              </a:rPr>
              <a:t> </a:t>
            </a:r>
            <a:r>
              <a:rPr lang="sv-SE" sz="1800" err="1">
                <a:solidFill>
                  <a:schemeClr val="accent1"/>
                </a:solidFill>
              </a:rPr>
              <a:t>succeed</a:t>
            </a:r>
            <a:r>
              <a:rPr lang="sv-SE" sz="1800">
                <a:solidFill>
                  <a:schemeClr val="accent1"/>
                </a:solidFill>
              </a:rPr>
              <a:t> in </a:t>
            </a:r>
            <a:r>
              <a:rPr lang="sv-SE" sz="1800" err="1">
                <a:solidFill>
                  <a:schemeClr val="accent1"/>
                </a:solidFill>
              </a:rPr>
              <a:t>proactively</a:t>
            </a:r>
            <a:r>
              <a:rPr lang="sv-SE" sz="1800">
                <a:solidFill>
                  <a:schemeClr val="accent1"/>
                </a:solidFill>
              </a:rPr>
              <a:t> </a:t>
            </a:r>
            <a:r>
              <a:rPr lang="sv-SE" sz="1800" err="1">
                <a:solidFill>
                  <a:schemeClr val="accent1"/>
                </a:solidFill>
              </a:rPr>
              <a:t>managing</a:t>
            </a:r>
            <a:r>
              <a:rPr lang="sv-SE" sz="1800">
                <a:solidFill>
                  <a:schemeClr val="accent1"/>
                </a:solidFill>
              </a:rPr>
              <a:t> risk </a:t>
            </a:r>
            <a:r>
              <a:rPr lang="sv-SE" sz="1800" err="1">
                <a:solidFill>
                  <a:schemeClr val="accent1"/>
                </a:solidFill>
              </a:rPr>
              <a:t>factors</a:t>
            </a:r>
            <a:r>
              <a:rPr lang="sv-SE" sz="1800">
                <a:solidFill>
                  <a:schemeClr val="accent1"/>
                </a:solidFill>
              </a:rPr>
              <a:t> in the </a:t>
            </a:r>
            <a:r>
              <a:rPr lang="sv-SE" sz="1800" err="1">
                <a:solidFill>
                  <a:schemeClr val="accent1"/>
                </a:solidFill>
              </a:rPr>
              <a:t>work</a:t>
            </a:r>
            <a:r>
              <a:rPr lang="sv-SE" sz="1800">
                <a:solidFill>
                  <a:schemeClr val="accent1"/>
                </a:solidFill>
              </a:rPr>
              <a:t> </a:t>
            </a:r>
            <a:r>
              <a:rPr lang="sv-SE" sz="1800" err="1">
                <a:solidFill>
                  <a:schemeClr val="accent1"/>
                </a:solidFill>
              </a:rPr>
              <a:t>environment</a:t>
            </a:r>
            <a:r>
              <a:rPr lang="sv-SE" sz="1800">
                <a:solidFill>
                  <a:schemeClr val="accent1"/>
                </a:solidFill>
              </a:rPr>
              <a:t> is </a:t>
            </a:r>
            <a:r>
              <a:rPr lang="sv-SE" sz="1800" err="1">
                <a:solidFill>
                  <a:schemeClr val="accent1"/>
                </a:solidFill>
              </a:rPr>
              <a:t>measured</a:t>
            </a:r>
            <a:r>
              <a:rPr lang="sv-SE" sz="1800">
                <a:solidFill>
                  <a:schemeClr val="accent1"/>
                </a:solidFill>
              </a:rPr>
              <a:t> via the </a:t>
            </a:r>
            <a:r>
              <a:rPr lang="sv-SE" sz="1800" err="1">
                <a:solidFill>
                  <a:schemeClr val="accent1"/>
                </a:solidFill>
              </a:rPr>
              <a:t>outcome</a:t>
            </a:r>
            <a:r>
              <a:rPr lang="sv-SE" sz="1800">
                <a:solidFill>
                  <a:schemeClr val="accent1"/>
                </a:solidFill>
              </a:rPr>
              <a:t> </a:t>
            </a:r>
            <a:r>
              <a:rPr lang="sv-SE" sz="1800" err="1">
                <a:solidFill>
                  <a:schemeClr val="accent1"/>
                </a:solidFill>
              </a:rPr>
              <a:t>indicator</a:t>
            </a:r>
            <a:r>
              <a:rPr lang="sv-SE" sz="1800">
                <a:solidFill>
                  <a:schemeClr val="accent1"/>
                </a:solidFill>
              </a:rPr>
              <a:t> ’</a:t>
            </a:r>
            <a:r>
              <a:rPr lang="sv-SE" sz="1800" err="1">
                <a:solidFill>
                  <a:schemeClr val="accent1"/>
                </a:solidFill>
              </a:rPr>
              <a:t>significant</a:t>
            </a:r>
            <a:r>
              <a:rPr lang="sv-SE" sz="1800">
                <a:solidFill>
                  <a:schemeClr val="accent1"/>
                </a:solidFill>
              </a:rPr>
              <a:t> long-term </a:t>
            </a:r>
            <a:r>
              <a:rPr lang="sv-SE" sz="1800" err="1">
                <a:solidFill>
                  <a:schemeClr val="accent1"/>
                </a:solidFill>
              </a:rPr>
              <a:t>work-related</a:t>
            </a:r>
            <a:r>
              <a:rPr lang="sv-SE" sz="1800">
                <a:solidFill>
                  <a:schemeClr val="accent1"/>
                </a:solidFill>
              </a:rPr>
              <a:t> </a:t>
            </a:r>
            <a:r>
              <a:rPr lang="sv-SE" sz="1800" err="1">
                <a:solidFill>
                  <a:schemeClr val="accent1"/>
                </a:solidFill>
              </a:rPr>
              <a:t>ill</a:t>
            </a:r>
            <a:r>
              <a:rPr lang="sv-SE" sz="1800">
                <a:solidFill>
                  <a:schemeClr val="accent1"/>
                </a:solidFill>
              </a:rPr>
              <a:t> </a:t>
            </a:r>
            <a:r>
              <a:rPr lang="sv-SE" sz="1800" err="1">
                <a:solidFill>
                  <a:schemeClr val="accent1"/>
                </a:solidFill>
              </a:rPr>
              <a:t>health</a:t>
            </a:r>
            <a:r>
              <a:rPr lang="sv-SE" sz="1800">
                <a:solidFill>
                  <a:schemeClr val="accent1"/>
                </a:solidFill>
              </a:rPr>
              <a:t>’. For </a:t>
            </a:r>
            <a:r>
              <a:rPr lang="sv-SE" sz="1800" err="1">
                <a:solidFill>
                  <a:schemeClr val="accent1"/>
                </a:solidFill>
              </a:rPr>
              <a:t>example</a:t>
            </a:r>
            <a:r>
              <a:rPr lang="sv-SE" sz="1800">
                <a:solidFill>
                  <a:schemeClr val="accent1"/>
                </a:solidFill>
              </a:rPr>
              <a:t>, </a:t>
            </a:r>
            <a:r>
              <a:rPr lang="sv-SE" sz="1800" err="1">
                <a:solidFill>
                  <a:schemeClr val="accent1"/>
                </a:solidFill>
              </a:rPr>
              <a:t>ill</a:t>
            </a:r>
            <a:r>
              <a:rPr lang="sv-SE" sz="1800">
                <a:solidFill>
                  <a:schemeClr val="accent1"/>
                </a:solidFill>
              </a:rPr>
              <a:t> </a:t>
            </a:r>
            <a:r>
              <a:rPr lang="sv-SE" sz="1800" err="1">
                <a:solidFill>
                  <a:schemeClr val="accent1"/>
                </a:solidFill>
              </a:rPr>
              <a:t>health</a:t>
            </a:r>
            <a:r>
              <a:rPr lang="sv-SE" sz="1800">
                <a:solidFill>
                  <a:schemeClr val="accent1"/>
                </a:solidFill>
              </a:rPr>
              <a:t> </a:t>
            </a:r>
            <a:r>
              <a:rPr lang="sv-SE" sz="1800" err="1">
                <a:solidFill>
                  <a:schemeClr val="accent1"/>
                </a:solidFill>
              </a:rPr>
              <a:t>may</a:t>
            </a:r>
            <a:r>
              <a:rPr lang="sv-SE" sz="1800">
                <a:solidFill>
                  <a:schemeClr val="accent1"/>
                </a:solidFill>
              </a:rPr>
              <a:t> be </a:t>
            </a:r>
            <a:r>
              <a:rPr lang="sv-SE" sz="1800" err="1">
                <a:solidFill>
                  <a:schemeClr val="accent1"/>
                </a:solidFill>
              </a:rPr>
              <a:t>due</a:t>
            </a:r>
            <a:r>
              <a:rPr lang="sv-SE" sz="1800">
                <a:solidFill>
                  <a:schemeClr val="accent1"/>
                </a:solidFill>
              </a:rPr>
              <a:t> to </a:t>
            </a:r>
            <a:r>
              <a:rPr lang="sv-SE" sz="1800" err="1">
                <a:solidFill>
                  <a:schemeClr val="accent1"/>
                </a:solidFill>
              </a:rPr>
              <a:t>ergonomics</a:t>
            </a:r>
            <a:r>
              <a:rPr lang="sv-SE" sz="1800">
                <a:solidFill>
                  <a:schemeClr val="accent1"/>
                </a:solidFill>
              </a:rPr>
              <a:t>, or it </a:t>
            </a:r>
            <a:r>
              <a:rPr lang="sv-SE" sz="1800" err="1">
                <a:solidFill>
                  <a:schemeClr val="accent1"/>
                </a:solidFill>
              </a:rPr>
              <a:t>may</a:t>
            </a:r>
            <a:r>
              <a:rPr lang="sv-SE" sz="1800">
                <a:solidFill>
                  <a:schemeClr val="accent1"/>
                </a:solidFill>
              </a:rPr>
              <a:t> be </a:t>
            </a:r>
            <a:r>
              <a:rPr lang="sv-SE" sz="1800" err="1">
                <a:solidFill>
                  <a:schemeClr val="accent1"/>
                </a:solidFill>
              </a:rPr>
              <a:t>related</a:t>
            </a:r>
            <a:r>
              <a:rPr lang="sv-SE" sz="1800">
                <a:solidFill>
                  <a:schemeClr val="accent1"/>
                </a:solidFill>
              </a:rPr>
              <a:t> to </a:t>
            </a:r>
            <a:r>
              <a:rPr lang="sv-SE" sz="1800" err="1">
                <a:solidFill>
                  <a:schemeClr val="accent1"/>
                </a:solidFill>
              </a:rPr>
              <a:t>workplace-organisational</a:t>
            </a:r>
            <a:r>
              <a:rPr lang="sv-SE" sz="1800">
                <a:solidFill>
                  <a:schemeClr val="accent1"/>
                </a:solidFill>
              </a:rPr>
              <a:t> or social </a:t>
            </a:r>
            <a:r>
              <a:rPr lang="sv-SE" sz="1800" err="1">
                <a:solidFill>
                  <a:schemeClr val="accent1"/>
                </a:solidFill>
              </a:rPr>
              <a:t>factors</a:t>
            </a:r>
            <a:r>
              <a:rPr lang="sv-SE" sz="1800">
                <a:solidFill>
                  <a:schemeClr val="accent1"/>
                </a:solidFill>
              </a:rPr>
              <a:t>; </a:t>
            </a:r>
            <a:r>
              <a:rPr lang="sv-SE" sz="1800" err="1">
                <a:solidFill>
                  <a:schemeClr val="accent1"/>
                </a:solidFill>
              </a:rPr>
              <a:t>this</a:t>
            </a:r>
            <a:r>
              <a:rPr lang="sv-SE" sz="1800">
                <a:solidFill>
                  <a:schemeClr val="accent1"/>
                </a:solidFill>
              </a:rPr>
              <a:t> </a:t>
            </a:r>
            <a:r>
              <a:rPr lang="sv-SE" sz="1800" err="1">
                <a:solidFill>
                  <a:schemeClr val="accent1"/>
                </a:solidFill>
              </a:rPr>
              <a:t>can</a:t>
            </a:r>
            <a:r>
              <a:rPr lang="sv-SE" sz="1800">
                <a:solidFill>
                  <a:schemeClr val="accent1"/>
                </a:solidFill>
              </a:rPr>
              <a:t> be </a:t>
            </a:r>
            <a:r>
              <a:rPr lang="sv-SE" sz="1800" err="1">
                <a:solidFill>
                  <a:schemeClr val="accent1"/>
                </a:solidFill>
              </a:rPr>
              <a:t>quantified</a:t>
            </a:r>
            <a:r>
              <a:rPr lang="sv-SE" sz="1800">
                <a:solidFill>
                  <a:schemeClr val="accent1"/>
                </a:solidFill>
              </a:rPr>
              <a:t> by </a:t>
            </a:r>
            <a:r>
              <a:rPr lang="sv-SE" sz="1800" err="1">
                <a:solidFill>
                  <a:schemeClr val="accent1"/>
                </a:solidFill>
              </a:rPr>
              <a:t>statistics</a:t>
            </a:r>
            <a:r>
              <a:rPr lang="sv-SE" sz="1800">
                <a:solidFill>
                  <a:schemeClr val="accent1"/>
                </a:solidFill>
              </a:rPr>
              <a:t> from Company Health Services.</a:t>
            </a:r>
          </a:p>
          <a:p>
            <a:pPr marL="0" indent="0">
              <a:lnSpc>
                <a:spcPct val="120000"/>
              </a:lnSpc>
              <a:buNone/>
            </a:pPr>
            <a:endParaRPr lang="sv-SE" sz="1800" b="1">
              <a:solidFill>
                <a:schemeClr val="accent1"/>
              </a:solidFill>
            </a:endParaRPr>
          </a:p>
          <a:p>
            <a:pPr marL="0" indent="0">
              <a:lnSpc>
                <a:spcPct val="120000"/>
              </a:lnSpc>
              <a:buNone/>
            </a:pPr>
            <a:endParaRPr lang="sv-SE" sz="1800" b="1">
              <a:solidFill>
                <a:schemeClr val="accent1"/>
              </a:solidFill>
            </a:endParaRPr>
          </a:p>
          <a:p>
            <a:pPr marL="0" indent="0">
              <a:lnSpc>
                <a:spcPct val="120000"/>
              </a:lnSpc>
              <a:buNone/>
            </a:pPr>
            <a:endParaRPr lang="sv-SE" sz="1800" b="1">
              <a:solidFill>
                <a:schemeClr val="accent1"/>
              </a:solidFill>
            </a:endParaRPr>
          </a:p>
        </p:txBody>
      </p:sp>
      <p:sp>
        <p:nvSpPr>
          <p:cNvPr id="7" name="Rectangle 6">
            <a:extLst>
              <a:ext uri="{FF2B5EF4-FFF2-40B4-BE49-F238E27FC236}">
                <a16:creationId xmlns:a16="http://schemas.microsoft.com/office/drawing/2014/main" id="{340FF563-872C-0544-93E3-1984B73B05EA}"/>
              </a:ext>
            </a:extLst>
          </p:cNvPr>
          <p:cNvSpPr/>
          <p:nvPr/>
        </p:nvSpPr>
        <p:spPr>
          <a:xfrm>
            <a:off x="7689698" y="1770242"/>
            <a:ext cx="3625147" cy="4256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extBox 7">
            <a:extLst>
              <a:ext uri="{FF2B5EF4-FFF2-40B4-BE49-F238E27FC236}">
                <a16:creationId xmlns:a16="http://schemas.microsoft.com/office/drawing/2014/main" id="{FE623FD3-70D8-7546-A295-DDB875951DD2}"/>
              </a:ext>
            </a:extLst>
          </p:cNvPr>
          <p:cNvSpPr txBox="1"/>
          <p:nvPr/>
        </p:nvSpPr>
        <p:spPr>
          <a:xfrm>
            <a:off x="8063343" y="3825007"/>
            <a:ext cx="2928865" cy="1846659"/>
          </a:xfrm>
          <a:prstGeom prst="rect">
            <a:avLst/>
          </a:prstGeom>
          <a:noFill/>
        </p:spPr>
        <p:txBody>
          <a:bodyPr wrap="square" lIns="0" tIns="0" rIns="0" bIns="0" rtlCol="0">
            <a:spAutoFit/>
          </a:bodyPr>
          <a:lstStyle/>
          <a:p>
            <a:pPr marL="285750" indent="-285750">
              <a:buFont typeface="Arial" panose="020B0604020202020204" pitchFamily="34" charset="0"/>
              <a:buChar char="•"/>
            </a:pPr>
            <a:r>
              <a:rPr lang="sv-SE" sz="1500" err="1">
                <a:solidFill>
                  <a:schemeClr val="bg1"/>
                </a:solidFill>
              </a:rPr>
              <a:t>We</a:t>
            </a:r>
            <a:r>
              <a:rPr lang="sv-SE" sz="1500">
                <a:solidFill>
                  <a:schemeClr val="bg1"/>
                </a:solidFill>
              </a:rPr>
              <a:t> </a:t>
            </a:r>
            <a:r>
              <a:rPr lang="sv-SE" sz="1500" err="1">
                <a:solidFill>
                  <a:schemeClr val="bg1"/>
                </a:solidFill>
              </a:rPr>
              <a:t>follow</a:t>
            </a:r>
            <a:r>
              <a:rPr lang="sv-SE" sz="1500">
                <a:solidFill>
                  <a:schemeClr val="bg1"/>
                </a:solidFill>
              </a:rPr>
              <a:t> the Golden </a:t>
            </a:r>
            <a:r>
              <a:rPr lang="sv-SE" sz="1500" err="1">
                <a:solidFill>
                  <a:schemeClr val="bg1"/>
                </a:solidFill>
              </a:rPr>
              <a:t>Rules</a:t>
            </a:r>
            <a:r>
              <a:rPr lang="sv-SE" sz="1500">
                <a:solidFill>
                  <a:schemeClr val="bg1"/>
                </a:solidFill>
              </a:rPr>
              <a:t>. </a:t>
            </a:r>
            <a:r>
              <a:rPr lang="sv-SE" sz="1500" err="1">
                <a:solidFill>
                  <a:schemeClr val="bg1"/>
                </a:solidFill>
              </a:rPr>
              <a:t>Our</a:t>
            </a:r>
            <a:r>
              <a:rPr lang="sv-SE" sz="1500">
                <a:solidFill>
                  <a:schemeClr val="bg1"/>
                </a:solidFill>
              </a:rPr>
              <a:t> </a:t>
            </a:r>
            <a:r>
              <a:rPr lang="sv-SE" sz="1500" err="1">
                <a:solidFill>
                  <a:schemeClr val="bg1"/>
                </a:solidFill>
              </a:rPr>
              <a:t>behaviour</a:t>
            </a:r>
            <a:r>
              <a:rPr lang="sv-SE" sz="1500">
                <a:solidFill>
                  <a:schemeClr val="bg1"/>
                </a:solidFill>
              </a:rPr>
              <a:t> </a:t>
            </a:r>
            <a:r>
              <a:rPr lang="sv-SE" sz="1500" err="1">
                <a:solidFill>
                  <a:schemeClr val="bg1"/>
                </a:solidFill>
              </a:rPr>
              <a:t>creates</a:t>
            </a:r>
            <a:r>
              <a:rPr lang="sv-SE" sz="1500">
                <a:solidFill>
                  <a:schemeClr val="bg1"/>
                </a:solidFill>
              </a:rPr>
              <a:t> </a:t>
            </a:r>
            <a:r>
              <a:rPr lang="sv-SE" sz="1500" err="1">
                <a:solidFill>
                  <a:schemeClr val="bg1"/>
                </a:solidFill>
              </a:rPr>
              <a:t>safe</a:t>
            </a:r>
            <a:r>
              <a:rPr lang="sv-SE" sz="1500">
                <a:solidFill>
                  <a:schemeClr val="bg1"/>
                </a:solidFill>
              </a:rPr>
              <a:t> and </a:t>
            </a:r>
            <a:r>
              <a:rPr lang="sv-SE" sz="1500" err="1">
                <a:solidFill>
                  <a:schemeClr val="bg1"/>
                </a:solidFill>
              </a:rPr>
              <a:t>healthy</a:t>
            </a:r>
            <a:r>
              <a:rPr lang="sv-SE" sz="1500">
                <a:solidFill>
                  <a:schemeClr val="bg1"/>
                </a:solidFill>
              </a:rPr>
              <a:t> </a:t>
            </a:r>
            <a:r>
              <a:rPr lang="sv-SE" sz="1500" err="1">
                <a:solidFill>
                  <a:schemeClr val="bg1"/>
                </a:solidFill>
              </a:rPr>
              <a:t>workplaces</a:t>
            </a:r>
            <a:r>
              <a:rPr lang="sv-SE" sz="1500">
                <a:solidFill>
                  <a:schemeClr val="bg1"/>
                </a:solidFill>
              </a:rPr>
              <a:t>. </a:t>
            </a:r>
          </a:p>
          <a:p>
            <a:pPr marL="285750" indent="-285750">
              <a:buFont typeface="Arial" panose="020B0604020202020204" pitchFamily="34" charset="0"/>
              <a:buChar char="•"/>
            </a:pPr>
            <a:endParaRPr lang="sv-SE" sz="1500">
              <a:solidFill>
                <a:schemeClr val="bg1"/>
              </a:solidFill>
            </a:endParaRPr>
          </a:p>
          <a:p>
            <a:pPr marL="285750" indent="-285750">
              <a:buFont typeface="Arial" panose="020B0604020202020204" pitchFamily="34" charset="0"/>
              <a:buChar char="•"/>
            </a:pPr>
            <a:r>
              <a:rPr lang="sv-SE" sz="1500" err="1">
                <a:solidFill>
                  <a:schemeClr val="bg1"/>
                </a:solidFill>
              </a:rPr>
              <a:t>We</a:t>
            </a:r>
            <a:r>
              <a:rPr lang="sv-SE" sz="1500">
                <a:solidFill>
                  <a:schemeClr val="bg1"/>
                </a:solidFill>
              </a:rPr>
              <a:t> </a:t>
            </a:r>
            <a:r>
              <a:rPr lang="sv-SE" sz="1500" err="1">
                <a:solidFill>
                  <a:schemeClr val="bg1"/>
                </a:solidFill>
              </a:rPr>
              <a:t>work</a:t>
            </a:r>
            <a:r>
              <a:rPr lang="sv-SE" sz="1500">
                <a:solidFill>
                  <a:schemeClr val="bg1"/>
                </a:solidFill>
              </a:rPr>
              <a:t> </a:t>
            </a:r>
            <a:r>
              <a:rPr lang="sv-SE" sz="1500" err="1">
                <a:solidFill>
                  <a:schemeClr val="bg1"/>
                </a:solidFill>
              </a:rPr>
              <a:t>with</a:t>
            </a:r>
            <a:r>
              <a:rPr lang="sv-SE" sz="1500">
                <a:solidFill>
                  <a:schemeClr val="bg1"/>
                </a:solidFill>
              </a:rPr>
              <a:t> risk management</a:t>
            </a:r>
          </a:p>
          <a:p>
            <a:pPr marL="285750" indent="-285750">
              <a:buFont typeface="Arial" panose="020B0604020202020204" pitchFamily="34" charset="0"/>
              <a:buChar char="•"/>
            </a:pPr>
            <a:endParaRPr lang="sv-SE" sz="1500">
              <a:solidFill>
                <a:schemeClr val="bg1"/>
              </a:solidFill>
            </a:endParaRPr>
          </a:p>
          <a:p>
            <a:pPr marL="285750" indent="-285750">
              <a:buFont typeface="Arial" panose="020B0604020202020204" pitchFamily="34" charset="0"/>
              <a:buChar char="•"/>
            </a:pPr>
            <a:r>
              <a:rPr lang="sv-SE" sz="1500" err="1">
                <a:solidFill>
                  <a:schemeClr val="bg1"/>
                </a:solidFill>
              </a:rPr>
              <a:t>Suggest</a:t>
            </a:r>
            <a:r>
              <a:rPr lang="sv-SE" sz="1500">
                <a:solidFill>
                  <a:schemeClr val="bg1"/>
                </a:solidFill>
              </a:rPr>
              <a:t> </a:t>
            </a:r>
            <a:r>
              <a:rPr lang="sv-SE" sz="1500" err="1">
                <a:solidFill>
                  <a:schemeClr val="bg1"/>
                </a:solidFill>
              </a:rPr>
              <a:t>health-promoting</a:t>
            </a:r>
            <a:r>
              <a:rPr lang="sv-SE" sz="1500">
                <a:solidFill>
                  <a:schemeClr val="bg1"/>
                </a:solidFill>
              </a:rPr>
              <a:t> </a:t>
            </a:r>
            <a:r>
              <a:rPr lang="sv-SE" sz="1500" err="1">
                <a:solidFill>
                  <a:schemeClr val="bg1"/>
                </a:solidFill>
              </a:rPr>
              <a:t>activities</a:t>
            </a:r>
            <a:endParaRPr lang="sv-SE" sz="1500">
              <a:solidFill>
                <a:schemeClr val="bg1"/>
              </a:solidFill>
            </a:endParaRPr>
          </a:p>
        </p:txBody>
      </p:sp>
      <p:sp>
        <p:nvSpPr>
          <p:cNvPr id="9" name="TextBox 8">
            <a:extLst>
              <a:ext uri="{FF2B5EF4-FFF2-40B4-BE49-F238E27FC236}">
                <a16:creationId xmlns:a16="http://schemas.microsoft.com/office/drawing/2014/main" id="{222C5874-B621-3A49-B5D4-3C504D5DC36F}"/>
              </a:ext>
            </a:extLst>
          </p:cNvPr>
          <p:cNvSpPr txBox="1"/>
          <p:nvPr/>
        </p:nvSpPr>
        <p:spPr>
          <a:xfrm>
            <a:off x="8063344" y="2161915"/>
            <a:ext cx="2995769" cy="1384995"/>
          </a:xfrm>
          <a:prstGeom prst="rect">
            <a:avLst/>
          </a:prstGeom>
          <a:noFill/>
        </p:spPr>
        <p:txBody>
          <a:bodyPr wrap="square" lIns="0" tIns="0" rIns="0" bIns="0" rtlCol="0">
            <a:spAutoFit/>
          </a:bodyPr>
          <a:lstStyle/>
          <a:p>
            <a:r>
              <a:rPr lang="sv-SE" err="1">
                <a:solidFill>
                  <a:schemeClr val="bg1"/>
                </a:solidFill>
              </a:rPr>
              <a:t>Depending</a:t>
            </a:r>
            <a:r>
              <a:rPr lang="sv-SE">
                <a:solidFill>
                  <a:schemeClr val="bg1"/>
                </a:solidFill>
              </a:rPr>
              <a:t> on </a:t>
            </a:r>
            <a:r>
              <a:rPr lang="sv-SE" err="1">
                <a:solidFill>
                  <a:schemeClr val="bg1"/>
                </a:solidFill>
              </a:rPr>
              <a:t>where</a:t>
            </a:r>
            <a:r>
              <a:rPr lang="sv-SE">
                <a:solidFill>
                  <a:schemeClr val="bg1"/>
                </a:solidFill>
              </a:rPr>
              <a:t> </a:t>
            </a:r>
            <a:r>
              <a:rPr lang="sv-SE" err="1">
                <a:solidFill>
                  <a:schemeClr val="bg1"/>
                </a:solidFill>
              </a:rPr>
              <a:t>you</a:t>
            </a:r>
            <a:r>
              <a:rPr lang="sv-SE">
                <a:solidFill>
                  <a:schemeClr val="bg1"/>
                </a:solidFill>
              </a:rPr>
              <a:t> </a:t>
            </a:r>
            <a:r>
              <a:rPr lang="sv-SE" err="1">
                <a:solidFill>
                  <a:schemeClr val="bg1"/>
                </a:solidFill>
              </a:rPr>
              <a:t>work</a:t>
            </a:r>
            <a:r>
              <a:rPr lang="sv-SE">
                <a:solidFill>
                  <a:schemeClr val="bg1"/>
                </a:solidFill>
              </a:rPr>
              <a:t>, </a:t>
            </a:r>
            <a:r>
              <a:rPr lang="sv-SE" err="1">
                <a:solidFill>
                  <a:schemeClr val="bg1"/>
                </a:solidFill>
              </a:rPr>
              <a:t>you</a:t>
            </a:r>
            <a:r>
              <a:rPr lang="sv-SE">
                <a:solidFill>
                  <a:schemeClr val="bg1"/>
                </a:solidFill>
              </a:rPr>
              <a:t> </a:t>
            </a:r>
            <a:r>
              <a:rPr lang="sv-SE" err="1">
                <a:solidFill>
                  <a:schemeClr val="bg1"/>
                </a:solidFill>
              </a:rPr>
              <a:t>can</a:t>
            </a:r>
            <a:r>
              <a:rPr lang="sv-SE">
                <a:solidFill>
                  <a:schemeClr val="bg1"/>
                </a:solidFill>
              </a:rPr>
              <a:t> </a:t>
            </a:r>
            <a:r>
              <a:rPr lang="sv-SE" err="1">
                <a:solidFill>
                  <a:schemeClr val="bg1"/>
                </a:solidFill>
              </a:rPr>
              <a:t>participate</a:t>
            </a:r>
            <a:r>
              <a:rPr lang="sv-SE">
                <a:solidFill>
                  <a:schemeClr val="bg1"/>
                </a:solidFill>
              </a:rPr>
              <a:t> </a:t>
            </a:r>
            <a:r>
              <a:rPr lang="sv-SE" err="1">
                <a:solidFill>
                  <a:schemeClr val="bg1"/>
                </a:solidFill>
              </a:rPr>
              <a:t>actively</a:t>
            </a:r>
            <a:r>
              <a:rPr lang="sv-SE">
                <a:solidFill>
                  <a:schemeClr val="bg1"/>
                </a:solidFill>
              </a:rPr>
              <a:t> in </a:t>
            </a:r>
            <a:r>
              <a:rPr lang="sv-SE" err="1">
                <a:solidFill>
                  <a:schemeClr val="bg1"/>
                </a:solidFill>
              </a:rPr>
              <a:t>LKAB's</a:t>
            </a:r>
            <a:r>
              <a:rPr lang="sv-SE">
                <a:solidFill>
                  <a:schemeClr val="bg1"/>
                </a:solidFill>
              </a:rPr>
              <a:t> </a:t>
            </a:r>
            <a:r>
              <a:rPr lang="sv-SE" err="1">
                <a:solidFill>
                  <a:schemeClr val="bg1"/>
                </a:solidFill>
              </a:rPr>
              <a:t>health</a:t>
            </a:r>
            <a:r>
              <a:rPr lang="sv-SE">
                <a:solidFill>
                  <a:schemeClr val="bg1"/>
                </a:solidFill>
              </a:rPr>
              <a:t>-promotion </a:t>
            </a:r>
            <a:r>
              <a:rPr lang="sv-SE" err="1">
                <a:solidFill>
                  <a:schemeClr val="bg1"/>
                </a:solidFill>
              </a:rPr>
              <a:t>effort</a:t>
            </a:r>
            <a:r>
              <a:rPr lang="sv-SE">
                <a:solidFill>
                  <a:schemeClr val="bg1"/>
                </a:solidFill>
              </a:rPr>
              <a:t> in </a:t>
            </a:r>
            <a:r>
              <a:rPr lang="sv-SE" err="1">
                <a:solidFill>
                  <a:schemeClr val="bg1"/>
                </a:solidFill>
              </a:rPr>
              <a:t>many</a:t>
            </a:r>
            <a:r>
              <a:rPr lang="sv-SE">
                <a:solidFill>
                  <a:schemeClr val="bg1"/>
                </a:solidFill>
              </a:rPr>
              <a:t> different </a:t>
            </a:r>
            <a:r>
              <a:rPr lang="sv-SE" err="1">
                <a:solidFill>
                  <a:schemeClr val="bg1"/>
                </a:solidFill>
              </a:rPr>
              <a:t>ways</a:t>
            </a:r>
            <a:r>
              <a:rPr lang="sv-SE">
                <a:solidFill>
                  <a:schemeClr val="bg1"/>
                </a:solidFill>
              </a:rPr>
              <a:t>. Common for all </a:t>
            </a:r>
            <a:r>
              <a:rPr lang="sv-SE" err="1">
                <a:solidFill>
                  <a:schemeClr val="bg1"/>
                </a:solidFill>
              </a:rPr>
              <a:t>of</a:t>
            </a:r>
            <a:r>
              <a:rPr lang="sv-SE">
                <a:solidFill>
                  <a:schemeClr val="bg1"/>
                </a:solidFill>
              </a:rPr>
              <a:t> </a:t>
            </a:r>
            <a:r>
              <a:rPr lang="sv-SE" err="1">
                <a:solidFill>
                  <a:schemeClr val="bg1"/>
                </a:solidFill>
              </a:rPr>
              <a:t>us</a:t>
            </a:r>
            <a:r>
              <a:rPr lang="sv-SE">
                <a:solidFill>
                  <a:schemeClr val="bg1"/>
                </a:solidFill>
              </a:rPr>
              <a:t>, </a:t>
            </a:r>
            <a:r>
              <a:rPr lang="sv-SE" err="1">
                <a:solidFill>
                  <a:schemeClr val="bg1"/>
                </a:solidFill>
              </a:rPr>
              <a:t>e.g</a:t>
            </a:r>
            <a:r>
              <a:rPr lang="sv-SE">
                <a:solidFill>
                  <a:schemeClr val="bg1"/>
                </a:solidFill>
              </a:rPr>
              <a:t>.:</a:t>
            </a:r>
          </a:p>
        </p:txBody>
      </p:sp>
      <p:grpSp>
        <p:nvGrpSpPr>
          <p:cNvPr id="13" name="Group 12">
            <a:extLst>
              <a:ext uri="{FF2B5EF4-FFF2-40B4-BE49-F238E27FC236}">
                <a16:creationId xmlns:a16="http://schemas.microsoft.com/office/drawing/2014/main" id="{7C1501BA-0103-40B0-4AF1-8B37DE363BEC}"/>
              </a:ext>
            </a:extLst>
          </p:cNvPr>
          <p:cNvGrpSpPr/>
          <p:nvPr/>
        </p:nvGrpSpPr>
        <p:grpSpPr>
          <a:xfrm>
            <a:off x="6866325" y="926891"/>
            <a:ext cx="4192788" cy="637309"/>
            <a:chOff x="6866325" y="635032"/>
            <a:chExt cx="4192788" cy="637309"/>
          </a:xfrm>
        </p:grpSpPr>
        <p:sp>
          <p:nvSpPr>
            <p:cNvPr id="10" name="TextBox 9">
              <a:extLst>
                <a:ext uri="{FF2B5EF4-FFF2-40B4-BE49-F238E27FC236}">
                  <a16:creationId xmlns:a16="http://schemas.microsoft.com/office/drawing/2014/main" id="{1C33F4A2-2776-BB49-8739-04D8AF01D492}"/>
                </a:ext>
              </a:extLst>
            </p:cNvPr>
            <p:cNvSpPr txBox="1"/>
            <p:nvPr/>
          </p:nvSpPr>
          <p:spPr>
            <a:xfrm>
              <a:off x="7695568" y="756043"/>
              <a:ext cx="3363545" cy="400110"/>
            </a:xfrm>
            <a:prstGeom prst="rect">
              <a:avLst/>
            </a:prstGeom>
            <a:noFill/>
          </p:spPr>
          <p:txBody>
            <a:bodyPr wrap="square" lIns="0" tIns="0" rIns="0" bIns="0" rtlCol="0">
              <a:spAutoFit/>
            </a:bodyPr>
            <a:lstStyle/>
            <a:p>
              <a:r>
                <a:rPr lang="sv-SE" sz="1300" err="1"/>
                <a:t>It's</a:t>
              </a:r>
              <a:r>
                <a:rPr lang="sv-SE" sz="1300"/>
                <a:t> all </a:t>
              </a:r>
              <a:r>
                <a:rPr lang="sv-SE" sz="1300" err="1"/>
                <a:t>about</a:t>
              </a:r>
              <a:r>
                <a:rPr lang="sv-SE" sz="1300"/>
                <a:t> feeling as </a:t>
              </a:r>
              <a:r>
                <a:rPr lang="sv-SE" sz="1300" err="1"/>
                <a:t>well</a:t>
              </a:r>
              <a:r>
                <a:rPr lang="sv-SE" sz="1300"/>
                <a:t> as </a:t>
              </a:r>
              <a:r>
                <a:rPr lang="sv-SE" sz="1300" err="1"/>
                <a:t>possible</a:t>
              </a:r>
              <a:r>
                <a:rPr lang="sv-SE" sz="1300"/>
                <a:t>, </a:t>
              </a:r>
              <a:r>
                <a:rPr lang="sv-SE" sz="1300" err="1"/>
                <a:t>based</a:t>
              </a:r>
              <a:r>
                <a:rPr lang="sv-SE" sz="1300"/>
                <a:t> on on </a:t>
              </a:r>
              <a:r>
                <a:rPr lang="sv-SE" sz="1300" err="1"/>
                <a:t>your</a:t>
              </a:r>
              <a:r>
                <a:rPr lang="sv-SE" sz="1300"/>
                <a:t> personal situation and </a:t>
              </a:r>
              <a:r>
                <a:rPr lang="sv-SE" sz="1300" err="1"/>
                <a:t>prerequisites</a:t>
              </a:r>
              <a:r>
                <a:rPr lang="sv-SE" sz="1300"/>
                <a:t>. </a:t>
              </a:r>
            </a:p>
          </p:txBody>
        </p:sp>
        <p:sp>
          <p:nvSpPr>
            <p:cNvPr id="12" name="Oval 11">
              <a:extLst>
                <a:ext uri="{FF2B5EF4-FFF2-40B4-BE49-F238E27FC236}">
                  <a16:creationId xmlns:a16="http://schemas.microsoft.com/office/drawing/2014/main" id="{23B7FA54-A4EB-5441-B19C-626261221EFB}"/>
                </a:ext>
              </a:extLst>
            </p:cNvPr>
            <p:cNvSpPr/>
            <p:nvPr/>
          </p:nvSpPr>
          <p:spPr>
            <a:xfrm>
              <a:off x="6866325" y="635032"/>
              <a:ext cx="637309" cy="637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1" name="TextBox 10">
              <a:extLst>
                <a:ext uri="{FF2B5EF4-FFF2-40B4-BE49-F238E27FC236}">
                  <a16:creationId xmlns:a16="http://schemas.microsoft.com/office/drawing/2014/main" id="{57D29D95-3BBC-F140-9422-5E95DA3D2C2E}"/>
                </a:ext>
              </a:extLst>
            </p:cNvPr>
            <p:cNvSpPr txBox="1"/>
            <p:nvPr/>
          </p:nvSpPr>
          <p:spPr>
            <a:xfrm>
              <a:off x="7135660" y="749801"/>
              <a:ext cx="1122218" cy="430887"/>
            </a:xfrm>
            <a:prstGeom prst="rect">
              <a:avLst/>
            </a:prstGeom>
            <a:noFill/>
          </p:spPr>
          <p:txBody>
            <a:bodyPr wrap="square" lIns="0" tIns="0" rIns="0" bIns="0" rtlCol="0">
              <a:spAutoFit/>
            </a:bodyPr>
            <a:lstStyle/>
            <a:p>
              <a:r>
                <a:rPr lang="en-SE" sz="2800" b="1">
                  <a:solidFill>
                    <a:schemeClr val="accent1"/>
                  </a:solidFill>
                </a:rPr>
                <a:t>!</a:t>
              </a:r>
            </a:p>
          </p:txBody>
        </p:sp>
      </p:grpSp>
    </p:spTree>
    <p:extLst>
      <p:ext uri="{BB962C8B-B14F-4D97-AF65-F5344CB8AC3E}">
        <p14:creationId xmlns:p14="http://schemas.microsoft.com/office/powerpoint/2010/main" val="3350269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B62C0E-C22A-7A43-A323-7CD32480AF19}"/>
              </a:ext>
            </a:extLst>
          </p:cNvPr>
          <p:cNvSpPr/>
          <p:nvPr/>
        </p:nvSpPr>
        <p:spPr>
          <a:xfrm>
            <a:off x="623887" y="1473680"/>
            <a:ext cx="3546332" cy="55230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2" name="Text Placeholder 1">
            <a:extLst>
              <a:ext uri="{FF2B5EF4-FFF2-40B4-BE49-F238E27FC236}">
                <a16:creationId xmlns:a16="http://schemas.microsoft.com/office/drawing/2014/main" id="{41EFE1A3-01DC-5345-9C9E-6064ECD1B259}"/>
              </a:ext>
            </a:extLst>
          </p:cNvPr>
          <p:cNvSpPr>
            <a:spLocks noGrp="1"/>
          </p:cNvSpPr>
          <p:nvPr>
            <p:ph type="body" sz="quarter" idx="13"/>
          </p:nvPr>
        </p:nvSpPr>
        <p:spPr>
          <a:xfrm>
            <a:off x="803275" y="1633102"/>
            <a:ext cx="3168000" cy="312544"/>
          </a:xfrm>
        </p:spPr>
        <p:txBody>
          <a:bodyPr/>
          <a:lstStyle/>
          <a:p>
            <a:br>
              <a:rPr lang="en-GB"/>
            </a:br>
            <a:r>
              <a:rPr lang="en-GB"/>
              <a:t>Exercise</a:t>
            </a:r>
            <a:endParaRPr lang="en-SE"/>
          </a:p>
        </p:txBody>
      </p:sp>
      <p:sp>
        <p:nvSpPr>
          <p:cNvPr id="3" name="Text Placeholder 2">
            <a:extLst>
              <a:ext uri="{FF2B5EF4-FFF2-40B4-BE49-F238E27FC236}">
                <a16:creationId xmlns:a16="http://schemas.microsoft.com/office/drawing/2014/main" id="{CC288B69-77FF-FC4D-A304-70B711748AA3}"/>
              </a:ext>
            </a:extLst>
          </p:cNvPr>
          <p:cNvSpPr>
            <a:spLocks noGrp="1"/>
          </p:cNvSpPr>
          <p:nvPr>
            <p:ph type="body" sz="quarter" idx="14"/>
          </p:nvPr>
        </p:nvSpPr>
        <p:spPr>
          <a:xfrm>
            <a:off x="803274" y="2291660"/>
            <a:ext cx="3168000" cy="3660131"/>
          </a:xfrm>
        </p:spPr>
        <p:txBody>
          <a:bodyPr vert="horz" lIns="0" tIns="0" rIns="0" bIns="0" rtlCol="0" anchor="t">
            <a:noAutofit/>
          </a:bodyPr>
          <a:lstStyle/>
          <a:p>
            <a:pPr marL="0" indent="0">
              <a:buNone/>
            </a:pPr>
            <a:r>
              <a:rPr lang="sv-SE" sz="1600" b="0" i="0" err="1">
                <a:latin typeface="Titillium Web"/>
                <a:ea typeface="+mn-ea"/>
                <a:cs typeface="+mn-cs"/>
              </a:rPr>
              <a:t>Reflect</a:t>
            </a:r>
            <a:r>
              <a:rPr lang="sv-SE" sz="1600" b="0" i="0">
                <a:latin typeface="Titillium Web"/>
                <a:ea typeface="+mn-ea"/>
                <a:cs typeface="+mn-cs"/>
              </a:rPr>
              <a:t> for 5 </a:t>
            </a:r>
            <a:r>
              <a:rPr lang="sv-SE" sz="1600" b="0" i="0" err="1">
                <a:latin typeface="Titillium Web"/>
                <a:ea typeface="+mn-ea"/>
                <a:cs typeface="+mn-cs"/>
              </a:rPr>
              <a:t>minutes</a:t>
            </a:r>
            <a:r>
              <a:rPr lang="sv-SE" sz="1600" b="0" i="0">
                <a:latin typeface="Titillium Web"/>
                <a:ea typeface="+mn-ea"/>
                <a:cs typeface="+mn-cs"/>
              </a:rPr>
              <a:t> </a:t>
            </a:r>
            <a:r>
              <a:rPr lang="sv-SE" sz="1600">
                <a:latin typeface="Titillium Web"/>
              </a:rPr>
              <a:t>on </a:t>
            </a:r>
            <a:r>
              <a:rPr lang="sv-SE" sz="1600" b="0" i="0" err="1">
                <a:latin typeface="Titillium Web"/>
                <a:ea typeface="+mn-ea"/>
                <a:cs typeface="+mn-cs"/>
              </a:rPr>
              <a:t>what</a:t>
            </a:r>
            <a:r>
              <a:rPr lang="sv-SE" sz="1600" b="0" i="0">
                <a:latin typeface="Titillium Web"/>
                <a:ea typeface="+mn-ea"/>
                <a:cs typeface="+mn-cs"/>
              </a:rPr>
              <a:t> </a:t>
            </a:r>
            <a:r>
              <a:rPr lang="sv-SE" sz="1600" b="0" i="0" err="1">
                <a:latin typeface="Titillium Web"/>
                <a:ea typeface="+mn-ea"/>
                <a:cs typeface="+mn-cs"/>
              </a:rPr>
              <a:t>you</a:t>
            </a:r>
            <a:r>
              <a:rPr lang="sv-SE" sz="1600" b="0" i="0">
                <a:latin typeface="Titillium Web"/>
                <a:ea typeface="+mn-ea"/>
                <a:cs typeface="+mn-cs"/>
              </a:rPr>
              <a:t> do to </a:t>
            </a:r>
            <a:r>
              <a:rPr lang="sv-SE" sz="1600" b="0" i="0" err="1">
                <a:latin typeface="Titillium Web"/>
                <a:ea typeface="+mn-ea"/>
                <a:cs typeface="+mn-cs"/>
              </a:rPr>
              <a:t>ensure</a:t>
            </a:r>
            <a:r>
              <a:rPr lang="sv-SE" sz="1600" b="0" i="0">
                <a:latin typeface="Titillium Web"/>
                <a:ea typeface="+mn-ea"/>
                <a:cs typeface="+mn-cs"/>
              </a:rPr>
              <a:t> </a:t>
            </a:r>
            <a:r>
              <a:rPr lang="sv-SE" sz="1600" b="0" i="0" err="1">
                <a:latin typeface="Titillium Web"/>
                <a:ea typeface="+mn-ea"/>
                <a:cs typeface="+mn-cs"/>
              </a:rPr>
              <a:t>that</a:t>
            </a:r>
            <a:r>
              <a:rPr lang="sv-SE" sz="1600" b="0" i="0">
                <a:latin typeface="Titillium Web"/>
                <a:ea typeface="+mn-ea"/>
                <a:cs typeface="+mn-cs"/>
              </a:rPr>
              <a:t> </a:t>
            </a:r>
            <a:r>
              <a:rPr lang="sv-SE" sz="1600" b="0" i="0" err="1">
                <a:latin typeface="Titillium Web"/>
                <a:ea typeface="+mn-ea"/>
                <a:cs typeface="+mn-cs"/>
              </a:rPr>
              <a:t>your</a:t>
            </a:r>
            <a:r>
              <a:rPr lang="sv-SE" sz="1600" b="0" i="0">
                <a:latin typeface="Titillium Web"/>
                <a:ea typeface="+mn-ea"/>
                <a:cs typeface="+mn-cs"/>
              </a:rPr>
              <a:t> </a:t>
            </a:r>
            <a:r>
              <a:rPr lang="sv-SE" sz="1600" b="0" i="0" err="1">
                <a:latin typeface="Titillium Web"/>
                <a:ea typeface="+mn-ea"/>
                <a:cs typeface="+mn-cs"/>
              </a:rPr>
              <a:t>health</a:t>
            </a:r>
            <a:r>
              <a:rPr lang="sv-SE" sz="1600" b="0" i="0">
                <a:latin typeface="Titillium Web"/>
                <a:ea typeface="+mn-ea"/>
                <a:cs typeface="+mn-cs"/>
              </a:rPr>
              <a:t> is not </a:t>
            </a:r>
            <a:r>
              <a:rPr lang="sv-SE" sz="1600" b="0" i="0" err="1">
                <a:latin typeface="Titillium Web"/>
                <a:ea typeface="+mn-ea"/>
                <a:cs typeface="+mn-cs"/>
              </a:rPr>
              <a:t>directly</a:t>
            </a:r>
            <a:r>
              <a:rPr lang="sv-SE" sz="1600" b="0" i="0">
                <a:latin typeface="Titillium Web"/>
                <a:ea typeface="+mn-ea"/>
                <a:cs typeface="+mn-cs"/>
              </a:rPr>
              <a:t> </a:t>
            </a:r>
            <a:r>
              <a:rPr lang="sv-SE" sz="1600" b="0" i="0" err="1">
                <a:latin typeface="Titillium Web"/>
                <a:ea typeface="+mn-ea"/>
                <a:cs typeface="+mn-cs"/>
              </a:rPr>
              <a:t>impacted</a:t>
            </a:r>
            <a:r>
              <a:rPr lang="sv-SE" sz="1600" b="0" i="0">
                <a:latin typeface="Titillium Web"/>
                <a:ea typeface="+mn-ea"/>
                <a:cs typeface="+mn-cs"/>
              </a:rPr>
              <a:t> </a:t>
            </a:r>
            <a:r>
              <a:rPr lang="sv-SE" sz="1600" b="0" i="0" err="1">
                <a:latin typeface="Titillium Web"/>
                <a:ea typeface="+mn-ea"/>
                <a:cs typeface="+mn-cs"/>
              </a:rPr>
              <a:t>negatively</a:t>
            </a:r>
            <a:r>
              <a:rPr lang="sv-SE" sz="1600" b="0" i="0">
                <a:latin typeface="Titillium Web"/>
                <a:ea typeface="+mn-ea"/>
                <a:cs typeface="+mn-cs"/>
              </a:rPr>
              <a:t> by </a:t>
            </a:r>
            <a:r>
              <a:rPr lang="sv-SE" sz="1600" b="0" i="0" err="1">
                <a:latin typeface="Titillium Web"/>
                <a:ea typeface="+mn-ea"/>
                <a:cs typeface="+mn-cs"/>
              </a:rPr>
              <a:t>your</a:t>
            </a:r>
            <a:r>
              <a:rPr lang="sv-SE" sz="1600" b="0" i="0">
                <a:latin typeface="Titillium Web"/>
                <a:ea typeface="+mn-ea"/>
                <a:cs typeface="+mn-cs"/>
              </a:rPr>
              <a:t> </a:t>
            </a:r>
            <a:r>
              <a:rPr lang="sv-SE" sz="1600" b="0" i="0" err="1">
                <a:latin typeface="Titillium Web"/>
                <a:ea typeface="+mn-ea"/>
                <a:cs typeface="+mn-cs"/>
              </a:rPr>
              <a:t>work</a:t>
            </a:r>
            <a:r>
              <a:rPr lang="sv-SE" sz="1600" b="0" i="0">
                <a:latin typeface="Titillium Web"/>
                <a:ea typeface="+mn-ea"/>
                <a:cs typeface="+mn-cs"/>
              </a:rPr>
              <a:t>.</a:t>
            </a:r>
          </a:p>
          <a:p>
            <a:pPr marL="228600" indent="-228600" algn="l" defTabSz="914400">
              <a:lnSpc>
                <a:spcPct val="100000"/>
              </a:lnSpc>
              <a:spcBef>
                <a:spcPts val="1400"/>
              </a:spcBef>
              <a:buClr>
                <a:srgbClr val="28C3FF"/>
              </a:buClr>
              <a:buFont typeface="Arial"/>
              <a:buChar char="•"/>
            </a:pPr>
            <a:r>
              <a:rPr lang="sv-SE" sz="1600" b="0" i="0" err="1">
                <a:solidFill>
                  <a:schemeClr val="tx1"/>
                </a:solidFill>
                <a:latin typeface="Titillium Web"/>
                <a:ea typeface="+mn-ea"/>
                <a:cs typeface="+mn-cs"/>
              </a:rPr>
              <a:t>What</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are</a:t>
            </a:r>
            <a:r>
              <a:rPr lang="sv-SE" sz="1600" b="0" i="0">
                <a:solidFill>
                  <a:schemeClr val="tx1"/>
                </a:solidFill>
                <a:latin typeface="Titillium Web"/>
                <a:ea typeface="+mn-ea"/>
                <a:cs typeface="+mn-cs"/>
              </a:rPr>
              <a:t> the </a:t>
            </a:r>
            <a:r>
              <a:rPr lang="sv-SE" sz="1600" b="0" i="0" err="1">
                <a:solidFill>
                  <a:schemeClr val="tx1"/>
                </a:solidFill>
                <a:latin typeface="Titillium Web"/>
                <a:ea typeface="+mn-ea"/>
                <a:cs typeface="+mn-cs"/>
              </a:rPr>
              <a:t>most</a:t>
            </a:r>
            <a:r>
              <a:rPr lang="sv-SE" sz="1600" b="0" i="0">
                <a:solidFill>
                  <a:schemeClr val="tx1"/>
                </a:solidFill>
                <a:latin typeface="Titillium Web"/>
                <a:ea typeface="+mn-ea"/>
                <a:cs typeface="+mn-cs"/>
              </a:rPr>
              <a:t> prevalent </a:t>
            </a:r>
            <a:r>
              <a:rPr lang="sv-SE" sz="1600" b="0" i="0" err="1">
                <a:solidFill>
                  <a:schemeClr val="tx1"/>
                </a:solidFill>
                <a:latin typeface="Titillium Web"/>
                <a:ea typeface="+mn-ea"/>
                <a:cs typeface="+mn-cs"/>
              </a:rPr>
              <a:t>health</a:t>
            </a:r>
            <a:r>
              <a:rPr lang="sv-SE" sz="1600" b="0" i="0">
                <a:solidFill>
                  <a:schemeClr val="tx1"/>
                </a:solidFill>
                <a:latin typeface="Titillium Web"/>
                <a:ea typeface="+mn-ea"/>
                <a:cs typeface="+mn-cs"/>
              </a:rPr>
              <a:t> risks (</a:t>
            </a:r>
            <a:r>
              <a:rPr lang="sv-SE" sz="1600" b="0" i="0" err="1">
                <a:solidFill>
                  <a:schemeClr val="tx1"/>
                </a:solidFill>
                <a:latin typeface="Titillium Web"/>
                <a:ea typeface="+mn-ea"/>
                <a:cs typeface="+mn-cs"/>
              </a:rPr>
              <a:t>physical</a:t>
            </a:r>
            <a:r>
              <a:rPr lang="sv-SE" sz="1600" b="0" i="0">
                <a:solidFill>
                  <a:schemeClr val="tx1"/>
                </a:solidFill>
                <a:latin typeface="Titillium Web"/>
                <a:ea typeface="+mn-ea"/>
                <a:cs typeface="+mn-cs"/>
              </a:rPr>
              <a:t> and </a:t>
            </a:r>
            <a:r>
              <a:rPr lang="sv-SE" sz="1600" b="0" i="0" err="1">
                <a:solidFill>
                  <a:schemeClr val="tx1"/>
                </a:solidFill>
                <a:latin typeface="Titillium Web"/>
                <a:ea typeface="+mn-ea"/>
                <a:cs typeface="+mn-cs"/>
              </a:rPr>
              <a:t>workplace</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organisational</a:t>
            </a:r>
            <a:r>
              <a:rPr lang="sv-SE" sz="1600" b="0" i="0">
                <a:solidFill>
                  <a:schemeClr val="tx1"/>
                </a:solidFill>
                <a:latin typeface="Titillium Web"/>
                <a:ea typeface="+mn-ea"/>
                <a:cs typeface="+mn-cs"/>
              </a:rPr>
              <a:t> and/or social </a:t>
            </a:r>
            <a:r>
              <a:rPr lang="sv-SE" sz="1600" b="0" i="0" err="1">
                <a:solidFill>
                  <a:schemeClr val="tx1"/>
                </a:solidFill>
                <a:latin typeface="Titillium Web"/>
                <a:ea typeface="+mn-ea"/>
                <a:cs typeface="+mn-cs"/>
              </a:rPr>
              <a:t>factors</a:t>
            </a:r>
            <a:r>
              <a:rPr lang="sv-SE" sz="1600" b="0" i="0">
                <a:solidFill>
                  <a:schemeClr val="tx1"/>
                </a:solidFill>
                <a:latin typeface="Titillium Web"/>
                <a:ea typeface="+mn-ea"/>
                <a:cs typeface="+mn-cs"/>
              </a:rPr>
              <a:t>) in </a:t>
            </a:r>
            <a:r>
              <a:rPr lang="sv-SE" sz="1600" b="0" i="0" err="1">
                <a:solidFill>
                  <a:schemeClr val="tx1"/>
                </a:solidFill>
                <a:latin typeface="Titillium Web"/>
                <a:ea typeface="+mn-ea"/>
                <a:cs typeface="+mn-cs"/>
              </a:rPr>
              <a:t>our</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workplace</a:t>
            </a:r>
            <a:r>
              <a:rPr lang="sv-SE" sz="1600" b="0" i="0">
                <a:solidFill>
                  <a:schemeClr val="tx1"/>
                </a:solidFill>
                <a:latin typeface="Titillium Web"/>
                <a:ea typeface="+mn-ea"/>
                <a:cs typeface="+mn-cs"/>
              </a:rPr>
              <a:t> and </a:t>
            </a:r>
            <a:r>
              <a:rPr lang="sv-SE" sz="1600" b="0" i="0" err="1">
                <a:solidFill>
                  <a:schemeClr val="tx1"/>
                </a:solidFill>
                <a:latin typeface="Titillium Web"/>
                <a:ea typeface="+mn-ea"/>
                <a:cs typeface="+mn-cs"/>
              </a:rPr>
              <a:t>how</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can</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we</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reduce</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these</a:t>
            </a:r>
            <a:r>
              <a:rPr lang="sv-SE" sz="1600" b="0" i="0">
                <a:solidFill>
                  <a:schemeClr val="tx1"/>
                </a:solidFill>
                <a:latin typeface="Titillium Web"/>
                <a:ea typeface="+mn-ea"/>
                <a:cs typeface="+mn-cs"/>
              </a:rPr>
              <a:t> risks?</a:t>
            </a:r>
          </a:p>
          <a:p>
            <a:pPr marL="0" indent="0" algn="l" defTabSz="914400">
              <a:spcBef>
                <a:spcPts val="1400"/>
              </a:spcBef>
              <a:buNone/>
            </a:pPr>
            <a:r>
              <a:rPr lang="sv-SE" sz="1600" b="0" i="0" err="1">
                <a:solidFill>
                  <a:schemeClr val="tx1"/>
                </a:solidFill>
                <a:latin typeface="Titillium Web"/>
                <a:ea typeface="+mn-ea"/>
                <a:cs typeface="+mn-cs"/>
              </a:rPr>
              <a:t>With</a:t>
            </a:r>
            <a:r>
              <a:rPr lang="sv-SE" sz="1600" b="0" i="0">
                <a:solidFill>
                  <a:schemeClr val="tx1"/>
                </a:solidFill>
                <a:latin typeface="Titillium Web"/>
                <a:ea typeface="+mn-ea"/>
                <a:cs typeface="+mn-cs"/>
              </a:rPr>
              <a:t> the person </a:t>
            </a:r>
            <a:r>
              <a:rPr lang="sv-SE" sz="1600" b="0" i="0" err="1">
                <a:solidFill>
                  <a:schemeClr val="tx1"/>
                </a:solidFill>
                <a:latin typeface="Titillium Web"/>
                <a:ea typeface="+mn-ea"/>
                <a:cs typeface="+mn-cs"/>
              </a:rPr>
              <a:t>next</a:t>
            </a:r>
            <a:r>
              <a:rPr lang="sv-SE" sz="1600" b="0" i="0">
                <a:solidFill>
                  <a:schemeClr val="tx1"/>
                </a:solidFill>
                <a:latin typeface="Titillium Web"/>
                <a:ea typeface="+mn-ea"/>
                <a:cs typeface="+mn-cs"/>
              </a:rPr>
              <a:t> to </a:t>
            </a:r>
            <a:r>
              <a:rPr lang="sv-SE" sz="1600" b="0" i="0" err="1">
                <a:solidFill>
                  <a:schemeClr val="tx1"/>
                </a:solidFill>
                <a:latin typeface="Titillium Web"/>
                <a:ea typeface="+mn-ea"/>
                <a:cs typeface="+mn-cs"/>
              </a:rPr>
              <a:t>you</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discuss</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what</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you</a:t>
            </a:r>
            <a:r>
              <a:rPr lang="sv-SE" sz="1600" b="0" i="0">
                <a:solidFill>
                  <a:schemeClr val="tx1"/>
                </a:solidFill>
                <a:latin typeface="Titillium Web"/>
                <a:ea typeface="+mn-ea"/>
                <a:cs typeface="+mn-cs"/>
              </a:rPr>
              <a:t> do to </a:t>
            </a:r>
            <a:r>
              <a:rPr lang="sv-SE" sz="1600" b="0" i="0" err="1">
                <a:solidFill>
                  <a:schemeClr val="tx1"/>
                </a:solidFill>
                <a:latin typeface="Titillium Web"/>
                <a:ea typeface="+mn-ea"/>
                <a:cs typeface="+mn-cs"/>
              </a:rPr>
              <a:t>feel</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well</a:t>
            </a:r>
            <a:r>
              <a:rPr lang="sv-SE" sz="1600" b="0" i="0">
                <a:solidFill>
                  <a:schemeClr val="tx1"/>
                </a:solidFill>
                <a:latin typeface="Titillium Web"/>
                <a:ea typeface="+mn-ea"/>
                <a:cs typeface="+mn-cs"/>
              </a:rPr>
              <a:t> at </a:t>
            </a:r>
            <a:r>
              <a:rPr lang="sv-SE" sz="1600" b="0" i="0" err="1">
                <a:solidFill>
                  <a:schemeClr val="tx1"/>
                </a:solidFill>
                <a:latin typeface="Titillium Web"/>
                <a:ea typeface="+mn-ea"/>
                <a:cs typeface="+mn-cs"/>
              </a:rPr>
              <a:t>work</a:t>
            </a:r>
            <a:r>
              <a:rPr lang="sv-SE" sz="1600" b="0" i="0">
                <a:solidFill>
                  <a:schemeClr val="tx1"/>
                </a:solidFill>
                <a:latin typeface="Titillium Web"/>
                <a:ea typeface="+mn-ea"/>
                <a:cs typeface="+mn-cs"/>
              </a:rPr>
              <a:t>.</a:t>
            </a:r>
          </a:p>
        </p:txBody>
      </p:sp>
      <p:sp>
        <p:nvSpPr>
          <p:cNvPr id="4" name="Picture Placeholder 3">
            <a:extLst>
              <a:ext uri="{FF2B5EF4-FFF2-40B4-BE49-F238E27FC236}">
                <a16:creationId xmlns:a16="http://schemas.microsoft.com/office/drawing/2014/main" id="{9E19A3B8-26D8-AA41-9C26-53E3EFE8206B}"/>
              </a:ext>
            </a:extLst>
          </p:cNvPr>
          <p:cNvSpPr>
            <a:spLocks noGrp="1"/>
          </p:cNvSpPr>
          <p:nvPr>
            <p:ph type="pic" sz="quarter" idx="15"/>
          </p:nvPr>
        </p:nvSpPr>
        <p:spPr/>
      </p:sp>
      <p:sp>
        <p:nvSpPr>
          <p:cNvPr id="5" name="Footer Placeholder 4">
            <a:extLst>
              <a:ext uri="{FF2B5EF4-FFF2-40B4-BE49-F238E27FC236}">
                <a16:creationId xmlns:a16="http://schemas.microsoft.com/office/drawing/2014/main" id="{036EFAC5-0A4B-C847-9900-2DD60FF50EC2}"/>
              </a:ext>
            </a:extLst>
          </p:cNvPr>
          <p:cNvSpPr>
            <a:spLocks noGrp="1"/>
          </p:cNvSpPr>
          <p:nvPr>
            <p:ph type="ftr" sz="quarter" idx="17"/>
          </p:nvPr>
        </p:nvSpPr>
        <p:spPr/>
        <p:txBody>
          <a:bodyPr/>
          <a:lstStyle/>
          <a:p>
            <a:endParaRPr lang="sv-SE"/>
          </a:p>
        </p:txBody>
      </p:sp>
      <p:sp>
        <p:nvSpPr>
          <p:cNvPr id="6" name="Slide Number Placeholder 5">
            <a:extLst>
              <a:ext uri="{FF2B5EF4-FFF2-40B4-BE49-F238E27FC236}">
                <a16:creationId xmlns:a16="http://schemas.microsoft.com/office/drawing/2014/main" id="{364A4A17-9C29-3246-900C-652DCF1DDD03}"/>
              </a:ext>
            </a:extLst>
          </p:cNvPr>
          <p:cNvSpPr>
            <a:spLocks noGrp="1"/>
          </p:cNvSpPr>
          <p:nvPr>
            <p:ph type="sldNum" sz="quarter" idx="18"/>
          </p:nvPr>
        </p:nvSpPr>
        <p:spPr/>
        <p:txBody>
          <a:bodyPr/>
          <a:lstStyle/>
          <a:p>
            <a:pPr algn="l"/>
            <a:fld id="{FF0A07D5-82FF-48F1-8DEB-0B2470916748}" type="slidenum">
              <a:rPr lang="sv-SE" smtClean="0"/>
              <a:pPr algn="l"/>
              <a:t>23</a:t>
            </a:fld>
            <a:endParaRPr lang="sv-SE"/>
          </a:p>
        </p:txBody>
      </p:sp>
      <p:sp>
        <p:nvSpPr>
          <p:cNvPr id="7" name="Title 6">
            <a:extLst>
              <a:ext uri="{FF2B5EF4-FFF2-40B4-BE49-F238E27FC236}">
                <a16:creationId xmlns:a16="http://schemas.microsoft.com/office/drawing/2014/main" id="{294E0DA3-A92B-E14D-8749-2CECCE96D797}"/>
              </a:ext>
            </a:extLst>
          </p:cNvPr>
          <p:cNvSpPr>
            <a:spLocks noGrp="1"/>
          </p:cNvSpPr>
          <p:nvPr>
            <p:ph type="title"/>
          </p:nvPr>
        </p:nvSpPr>
        <p:spPr/>
        <p:txBody>
          <a:bodyPr/>
          <a:lstStyle/>
          <a:p>
            <a:r>
              <a:rPr lang="sv-SE" sz="3400" b="1" i="0">
                <a:solidFill>
                  <a:srgbClr val="004369"/>
                </a:solidFill>
                <a:latin typeface="Titillium Web"/>
                <a:ea typeface="+mj-ea"/>
                <a:cs typeface="+mj-cs"/>
              </a:rPr>
              <a:t>Health – It starts </a:t>
            </a:r>
            <a:r>
              <a:rPr lang="sv-SE" sz="3400" b="1" i="0" err="1">
                <a:solidFill>
                  <a:srgbClr val="004369"/>
                </a:solidFill>
                <a:latin typeface="Titillium Web"/>
                <a:ea typeface="+mj-ea"/>
                <a:cs typeface="+mj-cs"/>
              </a:rPr>
              <a:t>with</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us</a:t>
            </a:r>
            <a:endParaRPr lang="en-SE"/>
          </a:p>
        </p:txBody>
      </p:sp>
      <p:pic>
        <p:nvPicPr>
          <p:cNvPr id="8" name="Bildobjekt 6" descr="En bild som visar person&#10;&#10;Automatiskt genererad beskrivning">
            <a:extLst>
              <a:ext uri="{FF2B5EF4-FFF2-40B4-BE49-F238E27FC236}">
                <a16:creationId xmlns:a16="http://schemas.microsoft.com/office/drawing/2014/main" id="{C825EB95-9F36-C641-888B-E64C8233024B}"/>
              </a:ext>
            </a:extLst>
          </p:cNvPr>
          <p:cNvPicPr>
            <a:picLocks noChangeAspect="1"/>
          </p:cNvPicPr>
          <p:nvPr/>
        </p:nvPicPr>
        <p:blipFill rotWithShape="1">
          <a:blip r:embed="rId2"/>
          <a:srcRect l="27433" t="9497" r="8708" b="29645"/>
          <a:stretch/>
        </p:blipFill>
        <p:spPr>
          <a:xfrm>
            <a:off x="4307367" y="1484313"/>
            <a:ext cx="7244649" cy="4608512"/>
          </a:xfrm>
          <a:prstGeom prst="rect">
            <a:avLst/>
          </a:prstGeom>
          <a:noFill/>
        </p:spPr>
      </p:pic>
      <p:pic>
        <p:nvPicPr>
          <p:cNvPr id="10" name="Bildobjekt 6">
            <a:extLst>
              <a:ext uri="{FF2B5EF4-FFF2-40B4-BE49-F238E27FC236}">
                <a16:creationId xmlns:a16="http://schemas.microsoft.com/office/drawing/2014/main" id="{BED20273-D1EF-3A59-61FD-E7C0A07E2C15}"/>
              </a:ext>
            </a:extLst>
          </p:cNvPr>
          <p:cNvPicPr>
            <a:picLocks noChangeAspect="1"/>
          </p:cNvPicPr>
          <p:nvPr/>
        </p:nvPicPr>
        <p:blipFill rotWithShape="1">
          <a:blip r:embed="rId3">
            <a:extLst>
              <a:ext uri="{28A0092B-C50C-407E-A947-70E740481C1C}">
                <a14:useLocalDpi xmlns:a14="http://schemas.microsoft.com/office/drawing/2010/main" val="0"/>
              </a:ext>
            </a:extLst>
          </a:blip>
          <a:srcRect t="9579" b="9579"/>
          <a:stretch/>
        </p:blipFill>
        <p:spPr>
          <a:xfrm>
            <a:off x="4323464" y="1523525"/>
            <a:ext cx="7244649" cy="4608512"/>
          </a:xfrm>
          <a:prstGeom prst="rect">
            <a:avLst/>
          </a:prstGeom>
          <a:noFill/>
        </p:spPr>
      </p:pic>
    </p:spTree>
    <p:extLst>
      <p:ext uri="{BB962C8B-B14F-4D97-AF65-F5344CB8AC3E}">
        <p14:creationId xmlns:p14="http://schemas.microsoft.com/office/powerpoint/2010/main" val="609826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94F981-A587-B849-9A1D-8D94C5B88896}"/>
              </a:ext>
            </a:extLst>
          </p:cNvPr>
          <p:cNvSpPr>
            <a:spLocks noGrp="1"/>
          </p:cNvSpPr>
          <p:nvPr>
            <p:ph type="ftr" sz="quarter" idx="11"/>
          </p:nvPr>
        </p:nvSpPr>
        <p:spPr/>
        <p:txBody>
          <a:bodyPr/>
          <a:lstStyle/>
          <a:p>
            <a:endParaRPr lang="sv-SE"/>
          </a:p>
        </p:txBody>
      </p:sp>
      <p:sp>
        <p:nvSpPr>
          <p:cNvPr id="3" name="Slide Number Placeholder 2">
            <a:extLst>
              <a:ext uri="{FF2B5EF4-FFF2-40B4-BE49-F238E27FC236}">
                <a16:creationId xmlns:a16="http://schemas.microsoft.com/office/drawing/2014/main" id="{428D08EF-F9D2-1046-95D4-88674EC13B5D}"/>
              </a:ext>
            </a:extLst>
          </p:cNvPr>
          <p:cNvSpPr>
            <a:spLocks noGrp="1"/>
          </p:cNvSpPr>
          <p:nvPr>
            <p:ph type="sldNum" sz="quarter" idx="12"/>
          </p:nvPr>
        </p:nvSpPr>
        <p:spPr/>
        <p:txBody>
          <a:bodyPr/>
          <a:lstStyle/>
          <a:p>
            <a:pPr algn="l"/>
            <a:fld id="{FF0A07D5-82FF-48F1-8DEB-0B2470916748}" type="slidenum">
              <a:rPr lang="sv-SE" smtClean="0"/>
              <a:pPr algn="l"/>
              <a:t>24</a:t>
            </a:fld>
            <a:endParaRPr lang="sv-SE"/>
          </a:p>
        </p:txBody>
      </p:sp>
      <p:sp>
        <p:nvSpPr>
          <p:cNvPr id="4" name="Rectangle 3">
            <a:extLst>
              <a:ext uri="{FF2B5EF4-FFF2-40B4-BE49-F238E27FC236}">
                <a16:creationId xmlns:a16="http://schemas.microsoft.com/office/drawing/2014/main" id="{7A7BE245-D950-B94E-BFF6-000D073BC9E5}"/>
              </a:ext>
            </a:extLst>
          </p:cNvPr>
          <p:cNvSpPr/>
          <p:nvPr/>
        </p:nvSpPr>
        <p:spPr>
          <a:xfrm>
            <a:off x="0" y="0"/>
            <a:ext cx="12192000" cy="6386945"/>
          </a:xfrm>
          <a:prstGeom prst="rect">
            <a:avLst/>
          </a:prstGeom>
          <a:solidFill>
            <a:srgbClr val="F0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itle 1">
            <a:extLst>
              <a:ext uri="{FF2B5EF4-FFF2-40B4-BE49-F238E27FC236}">
                <a16:creationId xmlns:a16="http://schemas.microsoft.com/office/drawing/2014/main" id="{87B6EF25-2757-7D4D-8052-EEA792B14A23}"/>
              </a:ext>
            </a:extLst>
          </p:cNvPr>
          <p:cNvSpPr txBox="1">
            <a:spLocks/>
          </p:cNvSpPr>
          <p:nvPr/>
        </p:nvSpPr>
        <p:spPr>
          <a:xfrm>
            <a:off x="606122" y="1050592"/>
            <a:ext cx="8713787" cy="971550"/>
          </a:xfrm>
          <a:prstGeom prst="rect">
            <a:avLst/>
          </a:prstGeom>
        </p:spPr>
        <p:txBody>
          <a:bodyPr/>
          <a:lst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a:lstStyle>
          <a:p>
            <a:r>
              <a:rPr lang="sv-SE" sz="3600" b="1" i="0" err="1">
                <a:solidFill>
                  <a:srgbClr val="004369"/>
                </a:solidFill>
                <a:latin typeface="Titillium Web"/>
                <a:ea typeface="+mj-ea"/>
                <a:cs typeface="+mj-cs"/>
              </a:rPr>
              <a:t>Inclusion</a:t>
            </a:r>
            <a:r>
              <a:rPr lang="sv-SE" sz="3600" b="1" i="0">
                <a:solidFill>
                  <a:srgbClr val="004369"/>
                </a:solidFill>
                <a:latin typeface="Titillium Web"/>
                <a:ea typeface="+mj-ea"/>
                <a:cs typeface="+mj-cs"/>
              </a:rPr>
              <a:t> </a:t>
            </a:r>
            <a:endParaRPr lang="en-SE" sz="3600"/>
          </a:p>
        </p:txBody>
      </p:sp>
      <p:sp>
        <p:nvSpPr>
          <p:cNvPr id="6" name="Platshållare för innehåll 1">
            <a:extLst>
              <a:ext uri="{FF2B5EF4-FFF2-40B4-BE49-F238E27FC236}">
                <a16:creationId xmlns:a16="http://schemas.microsoft.com/office/drawing/2014/main" id="{64090D4E-C54F-0241-B1D1-159098B09166}"/>
              </a:ext>
            </a:extLst>
          </p:cNvPr>
          <p:cNvSpPr txBox="1">
            <a:spLocks/>
          </p:cNvSpPr>
          <p:nvPr/>
        </p:nvSpPr>
        <p:spPr>
          <a:xfrm>
            <a:off x="721643" y="1858941"/>
            <a:ext cx="6218419" cy="4289480"/>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914400">
              <a:spcBef>
                <a:spcPts val="1400"/>
              </a:spcBef>
              <a:buNone/>
            </a:pPr>
            <a:r>
              <a:rPr lang="sv-SE" sz="1800" b="1" i="0">
                <a:solidFill>
                  <a:schemeClr val="accent1"/>
                </a:solidFill>
                <a:latin typeface="Titillium Web"/>
                <a:ea typeface="+mn-ea"/>
                <a:cs typeface="+mn-cs"/>
              </a:rPr>
              <a:t>No </a:t>
            </a:r>
            <a:r>
              <a:rPr lang="sv-SE" sz="1800" b="1" i="0" err="1">
                <a:solidFill>
                  <a:schemeClr val="accent1"/>
                </a:solidFill>
                <a:latin typeface="Titillium Web"/>
                <a:ea typeface="+mn-ea"/>
                <a:cs typeface="+mn-cs"/>
              </a:rPr>
              <a:t>matter</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who</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we</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are</a:t>
            </a:r>
            <a:r>
              <a:rPr lang="sv-SE" sz="1800" b="1" i="0">
                <a:solidFill>
                  <a:schemeClr val="accent1"/>
                </a:solidFill>
                <a:latin typeface="Titillium Web"/>
                <a:ea typeface="+mn-ea"/>
                <a:cs typeface="+mn-cs"/>
              </a:rPr>
              <a:t> in </a:t>
            </a:r>
            <a:r>
              <a:rPr lang="sv-SE" sz="1800" b="1" i="0" err="1">
                <a:solidFill>
                  <a:schemeClr val="accent1"/>
                </a:solidFill>
                <a:latin typeface="Titillium Web"/>
                <a:ea typeface="+mn-ea"/>
                <a:cs typeface="+mn-cs"/>
              </a:rPr>
              <a:t>our</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free</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time</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we</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work</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together</a:t>
            </a:r>
            <a:r>
              <a:rPr lang="sv-SE" sz="1800" b="1" i="0">
                <a:solidFill>
                  <a:schemeClr val="accent1"/>
                </a:solidFill>
                <a:latin typeface="Titillium Web"/>
                <a:ea typeface="+mn-ea"/>
                <a:cs typeface="+mn-cs"/>
              </a:rPr>
              <a:t> for </a:t>
            </a:r>
            <a:r>
              <a:rPr lang="sv-SE" sz="1800" b="1" i="0" err="1">
                <a:solidFill>
                  <a:schemeClr val="accent1"/>
                </a:solidFill>
                <a:latin typeface="Titillium Web"/>
                <a:ea typeface="+mn-ea"/>
                <a:cs typeface="+mn-cs"/>
              </a:rPr>
              <a:t>change</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Within</a:t>
            </a:r>
            <a:r>
              <a:rPr lang="sv-SE" sz="1800" b="1" i="0">
                <a:solidFill>
                  <a:schemeClr val="accent1"/>
                </a:solidFill>
                <a:latin typeface="Titillium Web"/>
                <a:ea typeface="+mn-ea"/>
                <a:cs typeface="+mn-cs"/>
              </a:rPr>
              <a:t> LKAB, </a:t>
            </a:r>
            <a:r>
              <a:rPr lang="sv-SE" sz="1800" b="1" i="0" err="1">
                <a:solidFill>
                  <a:schemeClr val="accent1"/>
                </a:solidFill>
                <a:latin typeface="Titillium Web"/>
                <a:ea typeface="+mn-ea"/>
                <a:cs typeface="+mn-cs"/>
              </a:rPr>
              <a:t>inclusion</a:t>
            </a:r>
            <a:r>
              <a:rPr lang="sv-SE" sz="1800" b="1" i="0">
                <a:solidFill>
                  <a:schemeClr val="accent1"/>
                </a:solidFill>
                <a:latin typeface="Titillium Web"/>
                <a:ea typeface="+mn-ea"/>
                <a:cs typeface="+mn-cs"/>
              </a:rPr>
              <a:t> is a </a:t>
            </a:r>
            <a:r>
              <a:rPr lang="sv-SE" sz="1800" b="1" i="0" err="1">
                <a:solidFill>
                  <a:schemeClr val="accent1"/>
                </a:solidFill>
                <a:latin typeface="Titillium Web"/>
                <a:ea typeface="+mn-ea"/>
                <a:cs typeface="+mn-cs"/>
              </a:rPr>
              <a:t>matter</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of</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everyone</a:t>
            </a:r>
            <a:r>
              <a:rPr lang="sv-SE" sz="1800" b="1" i="0">
                <a:solidFill>
                  <a:schemeClr val="accent1"/>
                </a:solidFill>
                <a:latin typeface="Titillium Web"/>
                <a:ea typeface="+mn-ea"/>
                <a:cs typeface="+mn-cs"/>
              </a:rPr>
              <a:t> feeling </a:t>
            </a:r>
            <a:r>
              <a:rPr lang="sv-SE" sz="1800" b="1" i="0" err="1">
                <a:solidFill>
                  <a:schemeClr val="accent1"/>
                </a:solidFill>
                <a:latin typeface="Titillium Web"/>
                <a:ea typeface="+mn-ea"/>
                <a:cs typeface="+mn-cs"/>
              </a:rPr>
              <a:t>that</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they</a:t>
            </a:r>
            <a:r>
              <a:rPr lang="sv-SE" sz="1800" b="1" i="0">
                <a:solidFill>
                  <a:schemeClr val="accent1"/>
                </a:solidFill>
                <a:latin typeface="Titillium Web"/>
                <a:ea typeface="+mn-ea"/>
                <a:cs typeface="+mn-cs"/>
              </a:rPr>
              <a:t> </a:t>
            </a:r>
            <a:r>
              <a:rPr lang="sv-SE" sz="1800" b="1" i="0" err="1">
                <a:solidFill>
                  <a:schemeClr val="accent1"/>
                </a:solidFill>
                <a:latin typeface="Titillium Web"/>
                <a:ea typeface="+mn-ea"/>
                <a:cs typeface="+mn-cs"/>
              </a:rPr>
              <a:t>belong</a:t>
            </a:r>
            <a:r>
              <a:rPr lang="sv-SE" sz="1800" b="1" i="0">
                <a:solidFill>
                  <a:schemeClr val="accent1"/>
                </a:solidFill>
                <a:latin typeface="Titillium Web"/>
                <a:ea typeface="+mn-ea"/>
                <a:cs typeface="+mn-cs"/>
              </a:rPr>
              <a:t> to a </a:t>
            </a:r>
            <a:r>
              <a:rPr lang="sv-SE" sz="1800" b="1" i="0" err="1">
                <a:solidFill>
                  <a:schemeClr val="accent1"/>
                </a:solidFill>
                <a:latin typeface="Titillium Web"/>
                <a:ea typeface="+mn-ea"/>
                <a:cs typeface="+mn-cs"/>
              </a:rPr>
              <a:t>group</a:t>
            </a:r>
            <a:r>
              <a:rPr lang="sv-SE" sz="1800" b="1" i="0">
                <a:solidFill>
                  <a:schemeClr val="accent1"/>
                </a:solidFill>
                <a:latin typeface="Titillium Web"/>
                <a:ea typeface="+mn-ea"/>
                <a:cs typeface="+mn-cs"/>
              </a:rPr>
              <a:t>. </a:t>
            </a:r>
          </a:p>
          <a:p>
            <a:pPr marL="0" indent="0" algn="l" defTabSz="914400">
              <a:spcBef>
                <a:spcPts val="1400"/>
              </a:spcBef>
              <a:buNone/>
            </a:pPr>
            <a:r>
              <a:rPr lang="sv-SE" sz="1800" b="0" i="0" err="1">
                <a:solidFill>
                  <a:schemeClr val="accent1"/>
                </a:solidFill>
                <a:latin typeface="Titillium Web"/>
                <a:ea typeface="+mn-ea"/>
                <a:cs typeface="+mn-cs"/>
              </a:rPr>
              <a:t>We</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can</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actively</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involve</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colleagues</a:t>
            </a:r>
            <a:r>
              <a:rPr lang="sv-SE" sz="1800" b="0" i="0">
                <a:solidFill>
                  <a:schemeClr val="accent1"/>
                </a:solidFill>
                <a:latin typeface="Titillium Web"/>
                <a:ea typeface="+mn-ea"/>
                <a:cs typeface="+mn-cs"/>
              </a:rPr>
              <a:t> and </a:t>
            </a:r>
            <a:r>
              <a:rPr lang="sv-SE" sz="1800" b="0" i="0" err="1">
                <a:solidFill>
                  <a:schemeClr val="accent1"/>
                </a:solidFill>
                <a:latin typeface="Titillium Web"/>
                <a:ea typeface="+mn-ea"/>
                <a:cs typeface="+mn-cs"/>
              </a:rPr>
              <a:t>contractors</a:t>
            </a:r>
            <a:r>
              <a:rPr lang="sv-SE" sz="1800" b="0" i="0">
                <a:solidFill>
                  <a:schemeClr val="accent1"/>
                </a:solidFill>
                <a:latin typeface="Titillium Web"/>
                <a:ea typeface="+mn-ea"/>
                <a:cs typeface="+mn-cs"/>
              </a:rPr>
              <a:t> in </a:t>
            </a:r>
            <a:r>
              <a:rPr lang="sv-SE" sz="1800" b="0" i="0" err="1">
                <a:solidFill>
                  <a:schemeClr val="accent1"/>
                </a:solidFill>
                <a:latin typeface="Titillium Web"/>
                <a:ea typeface="+mn-ea"/>
                <a:cs typeface="+mn-cs"/>
              </a:rPr>
              <a:t>this</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effort</a:t>
            </a:r>
            <a:r>
              <a:rPr lang="sv-SE" sz="1800" b="0" i="0">
                <a:solidFill>
                  <a:schemeClr val="accent1"/>
                </a:solidFill>
                <a:latin typeface="Titillium Web"/>
                <a:ea typeface="+mn-ea"/>
                <a:cs typeface="+mn-cs"/>
              </a:rPr>
              <a:t> in an </a:t>
            </a:r>
            <a:r>
              <a:rPr lang="sv-SE" sz="1800" b="0" i="0" err="1">
                <a:solidFill>
                  <a:schemeClr val="accent1"/>
                </a:solidFill>
                <a:latin typeface="Titillium Web"/>
                <a:ea typeface="+mn-ea"/>
                <a:cs typeface="+mn-cs"/>
              </a:rPr>
              <a:t>appropriate</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way</a:t>
            </a:r>
            <a:r>
              <a:rPr lang="sv-SE" sz="1800" b="0" i="0">
                <a:solidFill>
                  <a:schemeClr val="accent1"/>
                </a:solidFill>
                <a:latin typeface="Titillium Web"/>
                <a:ea typeface="+mn-ea"/>
                <a:cs typeface="+mn-cs"/>
              </a:rPr>
              <a:t>. The </a:t>
            </a:r>
            <a:r>
              <a:rPr lang="sv-SE" sz="1800" b="0" i="0" err="1">
                <a:solidFill>
                  <a:schemeClr val="accent1"/>
                </a:solidFill>
                <a:latin typeface="Titillium Web"/>
                <a:ea typeface="+mn-ea"/>
                <a:cs typeface="+mn-cs"/>
              </a:rPr>
              <a:t>people</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you</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meet</a:t>
            </a:r>
            <a:r>
              <a:rPr lang="sv-SE" sz="1800" b="0" i="0">
                <a:solidFill>
                  <a:schemeClr val="accent1"/>
                </a:solidFill>
                <a:latin typeface="Titillium Web"/>
                <a:ea typeface="+mn-ea"/>
                <a:cs typeface="+mn-cs"/>
              </a:rPr>
              <a:t> at LKAB </a:t>
            </a:r>
            <a:r>
              <a:rPr lang="sv-SE" sz="1800" b="0" i="0" err="1">
                <a:solidFill>
                  <a:schemeClr val="accent1"/>
                </a:solidFill>
                <a:latin typeface="Titillium Web"/>
                <a:ea typeface="+mn-ea"/>
                <a:cs typeface="+mn-cs"/>
              </a:rPr>
              <a:t>can</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contribute</a:t>
            </a:r>
            <a:r>
              <a:rPr lang="sv-SE" sz="1800" b="0" i="0">
                <a:solidFill>
                  <a:schemeClr val="accent1"/>
                </a:solidFill>
                <a:latin typeface="Titillium Web"/>
                <a:ea typeface="+mn-ea"/>
                <a:cs typeface="+mn-cs"/>
              </a:rPr>
              <a:t> different </a:t>
            </a:r>
            <a:r>
              <a:rPr lang="sv-SE" sz="1800" b="0" i="0" err="1">
                <a:solidFill>
                  <a:schemeClr val="accent1"/>
                </a:solidFill>
                <a:latin typeface="Titillium Web"/>
                <a:ea typeface="+mn-ea"/>
                <a:cs typeface="+mn-cs"/>
              </a:rPr>
              <a:t>perspectives</a:t>
            </a:r>
            <a:r>
              <a:rPr lang="sv-SE" sz="1800" b="0" i="0">
                <a:solidFill>
                  <a:schemeClr val="accent1"/>
                </a:solidFill>
                <a:latin typeface="Titillium Web"/>
                <a:ea typeface="+mn-ea"/>
                <a:cs typeface="+mn-cs"/>
              </a:rPr>
              <a:t> and, </a:t>
            </a:r>
            <a:r>
              <a:rPr lang="sv-SE" sz="1800" b="0" i="0" err="1">
                <a:solidFill>
                  <a:schemeClr val="accent1"/>
                </a:solidFill>
                <a:latin typeface="Titillium Web"/>
                <a:ea typeface="+mn-ea"/>
                <a:cs typeface="+mn-cs"/>
              </a:rPr>
              <a:t>together</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we</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can</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meet</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our</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challenges</a:t>
            </a:r>
            <a:r>
              <a:rPr lang="sv-SE" sz="1800" b="0" i="0">
                <a:solidFill>
                  <a:schemeClr val="accent1"/>
                </a:solidFill>
                <a:latin typeface="Titillium Web"/>
                <a:ea typeface="+mn-ea"/>
                <a:cs typeface="+mn-cs"/>
              </a:rPr>
              <a:t>.  </a:t>
            </a:r>
          </a:p>
          <a:p>
            <a:pPr marL="0" indent="0" algn="l" defTabSz="914400">
              <a:spcBef>
                <a:spcPts val="1400"/>
              </a:spcBef>
              <a:buNone/>
            </a:pPr>
            <a:r>
              <a:rPr lang="sv-SE" sz="1800" b="0" i="0" err="1">
                <a:solidFill>
                  <a:schemeClr val="accent1"/>
                </a:solidFill>
                <a:latin typeface="Titillium Web"/>
                <a:ea typeface="+mn-ea"/>
                <a:cs typeface="+mn-cs"/>
              </a:rPr>
              <a:t>You</a:t>
            </a:r>
            <a:r>
              <a:rPr lang="sv-SE" sz="1800" b="0" i="0">
                <a:solidFill>
                  <a:schemeClr val="accent1"/>
                </a:solidFill>
                <a:latin typeface="Titillium Web"/>
                <a:ea typeface="+mn-ea"/>
                <a:cs typeface="+mn-cs"/>
              </a:rPr>
              <a:t> must be </a:t>
            </a:r>
            <a:r>
              <a:rPr lang="sv-SE" sz="1800" b="0" i="0" err="1">
                <a:solidFill>
                  <a:schemeClr val="accent1"/>
                </a:solidFill>
                <a:latin typeface="Titillium Web"/>
                <a:ea typeface="+mn-ea"/>
                <a:cs typeface="+mn-cs"/>
              </a:rPr>
              <a:t>able</a:t>
            </a:r>
            <a:r>
              <a:rPr lang="sv-SE" sz="1800" b="0" i="0">
                <a:solidFill>
                  <a:schemeClr val="accent1"/>
                </a:solidFill>
                <a:latin typeface="Titillium Web"/>
                <a:ea typeface="+mn-ea"/>
                <a:cs typeface="+mn-cs"/>
              </a:rPr>
              <a:t> to be </a:t>
            </a:r>
            <a:r>
              <a:rPr lang="sv-SE" sz="1800" b="0" i="0" err="1">
                <a:solidFill>
                  <a:schemeClr val="accent1"/>
                </a:solidFill>
                <a:latin typeface="Titillium Web"/>
                <a:ea typeface="+mn-ea"/>
                <a:cs typeface="+mn-cs"/>
              </a:rPr>
              <a:t>yourself</a:t>
            </a:r>
            <a:r>
              <a:rPr lang="sv-SE" sz="1800" b="0" i="0">
                <a:solidFill>
                  <a:schemeClr val="accent1"/>
                </a:solidFill>
                <a:latin typeface="Titillium Web"/>
                <a:ea typeface="+mn-ea"/>
                <a:cs typeface="+mn-cs"/>
              </a:rPr>
              <a:t> at </a:t>
            </a:r>
            <a:r>
              <a:rPr lang="sv-SE" sz="1800" b="0" i="0" err="1">
                <a:solidFill>
                  <a:schemeClr val="accent1"/>
                </a:solidFill>
                <a:latin typeface="Titillium Web"/>
                <a:ea typeface="+mn-ea"/>
                <a:cs typeface="+mn-cs"/>
              </a:rPr>
              <a:t>work</a:t>
            </a:r>
            <a:r>
              <a:rPr lang="sv-SE" sz="1800" b="0" i="0">
                <a:solidFill>
                  <a:schemeClr val="accent1"/>
                </a:solidFill>
                <a:latin typeface="Titillium Web"/>
                <a:ea typeface="+mn-ea"/>
                <a:cs typeface="+mn-cs"/>
              </a:rPr>
              <a:t>, be </a:t>
            </a:r>
            <a:r>
              <a:rPr lang="sv-SE" sz="1800" b="0" i="0" err="1">
                <a:solidFill>
                  <a:schemeClr val="accent1"/>
                </a:solidFill>
                <a:latin typeface="Titillium Web"/>
                <a:ea typeface="+mn-ea"/>
                <a:cs typeface="+mn-cs"/>
              </a:rPr>
              <a:t>respected</a:t>
            </a:r>
            <a:r>
              <a:rPr lang="sv-SE" sz="1800" b="0" i="0">
                <a:solidFill>
                  <a:schemeClr val="accent1"/>
                </a:solidFill>
                <a:latin typeface="Titillium Web"/>
                <a:ea typeface="+mn-ea"/>
                <a:cs typeface="+mn-cs"/>
              </a:rPr>
              <a:t> and </a:t>
            </a:r>
            <a:r>
              <a:rPr lang="sv-SE" sz="1800" b="0" i="0" err="1">
                <a:solidFill>
                  <a:schemeClr val="accent1"/>
                </a:solidFill>
                <a:latin typeface="Titillium Web"/>
                <a:ea typeface="+mn-ea"/>
                <a:cs typeface="+mn-cs"/>
              </a:rPr>
              <a:t>respect</a:t>
            </a:r>
            <a:r>
              <a:rPr lang="sv-SE" sz="1800" b="0" i="0">
                <a:solidFill>
                  <a:schemeClr val="accent1"/>
                </a:solidFill>
                <a:latin typeface="Titillium Web"/>
                <a:ea typeface="+mn-ea"/>
                <a:cs typeface="+mn-cs"/>
              </a:rPr>
              <a:t> </a:t>
            </a:r>
            <a:r>
              <a:rPr lang="sv-SE" sz="1800" b="0" i="0" err="1">
                <a:solidFill>
                  <a:schemeClr val="accent1"/>
                </a:solidFill>
                <a:latin typeface="Titillium Web"/>
                <a:ea typeface="+mn-ea"/>
                <a:cs typeface="+mn-cs"/>
              </a:rPr>
              <a:t>others</a:t>
            </a:r>
            <a:r>
              <a:rPr lang="sv-SE" sz="1800" b="0" i="0">
                <a:solidFill>
                  <a:schemeClr val="accent1"/>
                </a:solidFill>
                <a:latin typeface="Titillium Web"/>
                <a:ea typeface="+mn-ea"/>
                <a:cs typeface="+mn-cs"/>
              </a:rPr>
              <a:t>.</a:t>
            </a:r>
          </a:p>
          <a:p>
            <a:pPr marL="0" indent="0" algn="l" defTabSz="914400">
              <a:spcBef>
                <a:spcPts val="1400"/>
              </a:spcBef>
              <a:buNone/>
            </a:pPr>
            <a:r>
              <a:rPr lang="sv-SE" sz="1800" b="0" i="0" err="1">
                <a:solidFill>
                  <a:schemeClr val="accent1"/>
                </a:solidFill>
                <a:latin typeface="Titillium Web"/>
                <a:ea typeface="+mn-lt"/>
                <a:cs typeface="+mn-lt"/>
              </a:rPr>
              <a:t>What</a:t>
            </a:r>
            <a:r>
              <a:rPr lang="sv-SE" sz="1800" b="0" i="0">
                <a:solidFill>
                  <a:schemeClr val="accent1"/>
                </a:solidFill>
                <a:latin typeface="Titillium Web"/>
                <a:ea typeface="+mn-lt"/>
                <a:cs typeface="+mn-lt"/>
              </a:rPr>
              <a:t> </a:t>
            </a:r>
            <a:r>
              <a:rPr lang="sv-SE" sz="1800" b="0" i="0" err="1">
                <a:solidFill>
                  <a:schemeClr val="accent1"/>
                </a:solidFill>
                <a:latin typeface="Titillium Web"/>
                <a:ea typeface="+mn-lt"/>
                <a:cs typeface="+mn-lt"/>
              </a:rPr>
              <a:t>you</a:t>
            </a:r>
            <a:r>
              <a:rPr lang="sv-SE" sz="1800" b="0" i="0">
                <a:solidFill>
                  <a:schemeClr val="accent1"/>
                </a:solidFill>
                <a:latin typeface="Titillium Web"/>
                <a:ea typeface="+mn-lt"/>
                <a:cs typeface="+mn-lt"/>
              </a:rPr>
              <a:t> do in </a:t>
            </a:r>
            <a:r>
              <a:rPr lang="sv-SE" sz="1800" b="0" i="0" err="1">
                <a:solidFill>
                  <a:schemeClr val="accent1"/>
                </a:solidFill>
                <a:latin typeface="Titillium Web"/>
                <a:ea typeface="+mn-lt"/>
                <a:cs typeface="+mn-lt"/>
              </a:rPr>
              <a:t>your</a:t>
            </a:r>
            <a:r>
              <a:rPr lang="sv-SE" sz="1800" b="0" i="0">
                <a:solidFill>
                  <a:schemeClr val="accent1"/>
                </a:solidFill>
                <a:latin typeface="Titillium Web"/>
                <a:ea typeface="+mn-lt"/>
                <a:cs typeface="+mn-lt"/>
              </a:rPr>
              <a:t> </a:t>
            </a:r>
            <a:r>
              <a:rPr lang="sv-SE" sz="1800" b="0" i="0" err="1">
                <a:solidFill>
                  <a:schemeClr val="accent1"/>
                </a:solidFill>
                <a:latin typeface="Titillium Web"/>
                <a:ea typeface="+mn-lt"/>
                <a:cs typeface="+mn-lt"/>
              </a:rPr>
              <a:t>day</a:t>
            </a:r>
            <a:r>
              <a:rPr lang="sv-SE" sz="1800" b="0" i="0">
                <a:solidFill>
                  <a:schemeClr val="accent1"/>
                </a:solidFill>
                <a:latin typeface="Titillium Web"/>
                <a:ea typeface="+mn-lt"/>
                <a:cs typeface="+mn-lt"/>
              </a:rPr>
              <a:t>-to-</a:t>
            </a:r>
            <a:r>
              <a:rPr lang="sv-SE" sz="1800" b="0" i="0" err="1">
                <a:solidFill>
                  <a:schemeClr val="accent1"/>
                </a:solidFill>
                <a:latin typeface="Titillium Web"/>
                <a:ea typeface="+mn-lt"/>
                <a:cs typeface="+mn-lt"/>
              </a:rPr>
              <a:t>day</a:t>
            </a:r>
            <a:r>
              <a:rPr lang="sv-SE" sz="1800" b="0" i="0">
                <a:solidFill>
                  <a:schemeClr val="accent1"/>
                </a:solidFill>
                <a:latin typeface="Titillium Web"/>
                <a:ea typeface="+mn-lt"/>
                <a:cs typeface="+mn-lt"/>
              </a:rPr>
              <a:t> </a:t>
            </a:r>
            <a:r>
              <a:rPr lang="sv-SE" sz="1800" b="0" i="0" err="1">
                <a:solidFill>
                  <a:schemeClr val="accent1"/>
                </a:solidFill>
                <a:latin typeface="Titillium Web"/>
                <a:ea typeface="+mn-lt"/>
                <a:cs typeface="+mn-lt"/>
              </a:rPr>
              <a:t>work</a:t>
            </a:r>
            <a:r>
              <a:rPr lang="sv-SE" sz="1800" b="0" i="0">
                <a:solidFill>
                  <a:schemeClr val="accent1"/>
                </a:solidFill>
                <a:latin typeface="Titillium Web"/>
                <a:ea typeface="+mn-lt"/>
                <a:cs typeface="+mn-lt"/>
              </a:rPr>
              <a:t> in </a:t>
            </a:r>
            <a:r>
              <a:rPr lang="sv-SE" sz="1800" b="0" i="0" err="1">
                <a:solidFill>
                  <a:schemeClr val="accent1"/>
                </a:solidFill>
                <a:latin typeface="Titillium Web"/>
                <a:ea typeface="+mn-lt"/>
                <a:cs typeface="+mn-lt"/>
              </a:rPr>
              <a:t>your</a:t>
            </a:r>
            <a:r>
              <a:rPr lang="sv-SE" sz="1800" b="0" i="0">
                <a:solidFill>
                  <a:schemeClr val="accent1"/>
                </a:solidFill>
                <a:latin typeface="Titillium Web"/>
                <a:ea typeface="+mn-lt"/>
                <a:cs typeface="+mn-lt"/>
              </a:rPr>
              <a:t> </a:t>
            </a:r>
            <a:r>
              <a:rPr lang="sv-SE" sz="1800" b="0" i="0" err="1">
                <a:solidFill>
                  <a:schemeClr val="accent1"/>
                </a:solidFill>
                <a:latin typeface="Titillium Web"/>
                <a:ea typeface="+mn-lt"/>
                <a:cs typeface="+mn-lt"/>
              </a:rPr>
              <a:t>workplace</a:t>
            </a:r>
            <a:r>
              <a:rPr lang="sv-SE" sz="1800" b="0" i="0">
                <a:solidFill>
                  <a:schemeClr val="accent1"/>
                </a:solidFill>
                <a:latin typeface="Titillium Web"/>
                <a:ea typeface="+mn-lt"/>
                <a:cs typeface="+mn-lt"/>
              </a:rPr>
              <a:t> has a </a:t>
            </a:r>
            <a:r>
              <a:rPr lang="sv-SE" sz="1800" b="0" i="0" err="1">
                <a:solidFill>
                  <a:schemeClr val="accent1"/>
                </a:solidFill>
                <a:latin typeface="Titillium Web"/>
                <a:ea typeface="+mn-lt"/>
                <a:cs typeface="+mn-lt"/>
              </a:rPr>
              <a:t>big</a:t>
            </a:r>
            <a:r>
              <a:rPr lang="sv-SE" sz="1800" b="0" i="0">
                <a:solidFill>
                  <a:schemeClr val="accent1"/>
                </a:solidFill>
                <a:latin typeface="Titillium Web"/>
                <a:ea typeface="+mn-lt"/>
                <a:cs typeface="+mn-lt"/>
              </a:rPr>
              <a:t> </a:t>
            </a:r>
            <a:r>
              <a:rPr lang="sv-SE" sz="1800" b="0" i="0" err="1">
                <a:solidFill>
                  <a:schemeClr val="accent1"/>
                </a:solidFill>
                <a:latin typeface="Titillium Web"/>
                <a:ea typeface="+mn-lt"/>
                <a:cs typeface="+mn-lt"/>
              </a:rPr>
              <a:t>impact</a:t>
            </a:r>
            <a:r>
              <a:rPr lang="sv-SE" sz="1800" b="0" i="0">
                <a:solidFill>
                  <a:schemeClr val="accent1"/>
                </a:solidFill>
                <a:latin typeface="Titillium Web"/>
                <a:ea typeface="+mn-lt"/>
                <a:cs typeface="+mn-lt"/>
              </a:rPr>
              <a:t>. </a:t>
            </a:r>
            <a:r>
              <a:rPr lang="sv-SE" sz="1800" b="0" i="0" err="1">
                <a:solidFill>
                  <a:schemeClr val="accent1"/>
                </a:solidFill>
                <a:latin typeface="Titillium Web"/>
                <a:ea typeface="+mn-lt"/>
                <a:cs typeface="+mn-lt"/>
              </a:rPr>
              <a:t>We</a:t>
            </a:r>
            <a:r>
              <a:rPr lang="sv-SE" sz="1800" b="0" i="0">
                <a:solidFill>
                  <a:schemeClr val="accent1"/>
                </a:solidFill>
                <a:latin typeface="Titillium Web"/>
                <a:ea typeface="+mn-lt"/>
                <a:cs typeface="+mn-lt"/>
              </a:rPr>
              <a:t> all </a:t>
            </a:r>
            <a:r>
              <a:rPr lang="sv-SE" sz="1800" b="0" i="0" err="1">
                <a:solidFill>
                  <a:schemeClr val="accent1"/>
                </a:solidFill>
                <a:latin typeface="Titillium Web"/>
                <a:ea typeface="+mn-lt"/>
                <a:cs typeface="+mn-lt"/>
              </a:rPr>
              <a:t>need</a:t>
            </a:r>
            <a:r>
              <a:rPr lang="sv-SE" sz="1800" b="0" i="0">
                <a:solidFill>
                  <a:schemeClr val="accent1"/>
                </a:solidFill>
                <a:latin typeface="Titillium Web"/>
                <a:ea typeface="+mn-lt"/>
                <a:cs typeface="+mn-lt"/>
              </a:rPr>
              <a:t> to </a:t>
            </a:r>
            <a:r>
              <a:rPr lang="sv-SE" sz="1800" b="0" i="0" err="1">
                <a:solidFill>
                  <a:schemeClr val="accent1"/>
                </a:solidFill>
                <a:latin typeface="Titillium Web"/>
                <a:ea typeface="+mn-lt"/>
                <a:cs typeface="+mn-lt"/>
              </a:rPr>
              <a:t>reflect</a:t>
            </a:r>
            <a:r>
              <a:rPr lang="sv-SE" sz="1800" b="0" i="0">
                <a:solidFill>
                  <a:schemeClr val="accent1"/>
                </a:solidFill>
                <a:latin typeface="Titillium Web"/>
                <a:ea typeface="+mn-lt"/>
                <a:cs typeface="+mn-lt"/>
              </a:rPr>
              <a:t> over </a:t>
            </a:r>
            <a:r>
              <a:rPr lang="sv-SE" sz="1800" b="0" i="0" err="1">
                <a:solidFill>
                  <a:schemeClr val="accent1"/>
                </a:solidFill>
                <a:latin typeface="Titillium Web"/>
                <a:ea typeface="+mn-lt"/>
                <a:cs typeface="+mn-lt"/>
              </a:rPr>
              <a:t>how</a:t>
            </a:r>
            <a:r>
              <a:rPr lang="sv-SE" sz="1800" b="0" i="0">
                <a:solidFill>
                  <a:schemeClr val="accent1"/>
                </a:solidFill>
                <a:latin typeface="Titillium Web"/>
                <a:ea typeface="+mn-lt"/>
                <a:cs typeface="+mn-lt"/>
              </a:rPr>
              <a:t> </a:t>
            </a:r>
            <a:r>
              <a:rPr lang="sv-SE" sz="1800" b="0" i="0" err="1">
                <a:solidFill>
                  <a:schemeClr val="accent1"/>
                </a:solidFill>
                <a:latin typeface="Titillium Web"/>
                <a:ea typeface="+mn-lt"/>
                <a:cs typeface="+mn-lt"/>
              </a:rPr>
              <a:t>we</a:t>
            </a:r>
            <a:r>
              <a:rPr lang="sv-SE" sz="1800" b="0" i="0">
                <a:solidFill>
                  <a:schemeClr val="accent1"/>
                </a:solidFill>
                <a:latin typeface="Titillium Web"/>
                <a:ea typeface="+mn-lt"/>
                <a:cs typeface="+mn-lt"/>
              </a:rPr>
              <a:t> </a:t>
            </a:r>
            <a:r>
              <a:rPr lang="sv-SE" sz="1800" b="0" i="0" err="1">
                <a:solidFill>
                  <a:schemeClr val="accent1"/>
                </a:solidFill>
                <a:latin typeface="Titillium Web"/>
                <a:ea typeface="+mn-lt"/>
                <a:cs typeface="+mn-lt"/>
              </a:rPr>
              <a:t>contribute</a:t>
            </a:r>
            <a:r>
              <a:rPr lang="sv-SE" sz="1800" b="0" i="0">
                <a:solidFill>
                  <a:schemeClr val="accent1"/>
                </a:solidFill>
                <a:latin typeface="Titillium Web"/>
                <a:ea typeface="+mn-lt"/>
                <a:cs typeface="+mn-lt"/>
              </a:rPr>
              <a:t> to </a:t>
            </a:r>
            <a:r>
              <a:rPr lang="sv-SE" sz="1800" b="0" i="0" err="1">
                <a:solidFill>
                  <a:schemeClr val="accent1"/>
                </a:solidFill>
                <a:latin typeface="Titillium Web"/>
                <a:ea typeface="+mn-lt"/>
                <a:cs typeface="+mn-lt"/>
              </a:rPr>
              <a:t>inclusion</a:t>
            </a:r>
            <a:r>
              <a:rPr lang="sv-SE" sz="1800" b="0" i="0">
                <a:solidFill>
                  <a:schemeClr val="accent1"/>
                </a:solidFill>
                <a:latin typeface="Titillium Web"/>
                <a:ea typeface="+mn-lt"/>
                <a:cs typeface="+mn-lt"/>
              </a:rPr>
              <a:t> in </a:t>
            </a:r>
            <a:r>
              <a:rPr lang="sv-SE" sz="1800" b="0" i="0" err="1">
                <a:solidFill>
                  <a:schemeClr val="accent1"/>
                </a:solidFill>
                <a:latin typeface="Titillium Web"/>
                <a:ea typeface="+mn-lt"/>
                <a:cs typeface="+mn-lt"/>
              </a:rPr>
              <a:t>our</a:t>
            </a:r>
            <a:r>
              <a:rPr lang="sv-SE" sz="1800" b="0" i="0">
                <a:solidFill>
                  <a:schemeClr val="accent1"/>
                </a:solidFill>
                <a:latin typeface="Titillium Web"/>
                <a:ea typeface="+mn-lt"/>
                <a:cs typeface="+mn-lt"/>
              </a:rPr>
              <a:t> </a:t>
            </a:r>
            <a:r>
              <a:rPr lang="sv-SE" sz="1800" b="0" i="0" err="1">
                <a:solidFill>
                  <a:schemeClr val="accent1"/>
                </a:solidFill>
                <a:latin typeface="Titillium Web"/>
                <a:ea typeface="+mn-lt"/>
                <a:cs typeface="+mn-lt"/>
              </a:rPr>
              <a:t>workplaces</a:t>
            </a:r>
            <a:r>
              <a:rPr lang="sv-SE" sz="1800" b="0" i="0">
                <a:solidFill>
                  <a:schemeClr val="accent1"/>
                </a:solidFill>
                <a:latin typeface="Titillium Web"/>
                <a:ea typeface="+mn-lt"/>
                <a:cs typeface="+mn-lt"/>
              </a:rPr>
              <a:t>. </a:t>
            </a:r>
          </a:p>
        </p:txBody>
      </p:sp>
      <p:sp>
        <p:nvSpPr>
          <p:cNvPr id="7" name="Rectangle 6">
            <a:extLst>
              <a:ext uri="{FF2B5EF4-FFF2-40B4-BE49-F238E27FC236}">
                <a16:creationId xmlns:a16="http://schemas.microsoft.com/office/drawing/2014/main" id="{340FF563-872C-0544-93E3-1984B73B05EA}"/>
              </a:ext>
            </a:extLst>
          </p:cNvPr>
          <p:cNvSpPr/>
          <p:nvPr/>
        </p:nvSpPr>
        <p:spPr>
          <a:xfrm>
            <a:off x="7523022" y="1529430"/>
            <a:ext cx="3902663" cy="4497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extBox 7">
            <a:extLst>
              <a:ext uri="{FF2B5EF4-FFF2-40B4-BE49-F238E27FC236}">
                <a16:creationId xmlns:a16="http://schemas.microsoft.com/office/drawing/2014/main" id="{FE623FD3-70D8-7546-A295-DDB875951DD2}"/>
              </a:ext>
            </a:extLst>
          </p:cNvPr>
          <p:cNvSpPr txBox="1"/>
          <p:nvPr/>
        </p:nvSpPr>
        <p:spPr>
          <a:xfrm>
            <a:off x="7730840" y="2752029"/>
            <a:ext cx="3505200" cy="300082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sv-SE" sz="1500" err="1">
                <a:solidFill>
                  <a:schemeClr val="bg1"/>
                </a:solidFill>
              </a:rPr>
              <a:t>Follow</a:t>
            </a:r>
            <a:r>
              <a:rPr lang="sv-SE" sz="1500">
                <a:solidFill>
                  <a:schemeClr val="bg1"/>
                </a:solidFill>
              </a:rPr>
              <a:t> the Golden </a:t>
            </a:r>
            <a:r>
              <a:rPr lang="sv-SE" sz="1500" err="1">
                <a:solidFill>
                  <a:schemeClr val="bg1"/>
                </a:solidFill>
              </a:rPr>
              <a:t>Rules</a:t>
            </a:r>
            <a:r>
              <a:rPr lang="sv-SE" sz="1500">
                <a:solidFill>
                  <a:schemeClr val="bg1"/>
                </a:solidFill>
              </a:rPr>
              <a:t>. </a:t>
            </a:r>
            <a:r>
              <a:rPr lang="sv-SE" sz="1500" err="1">
                <a:solidFill>
                  <a:schemeClr val="bg1"/>
                </a:solidFill>
              </a:rPr>
              <a:t>Our</a:t>
            </a:r>
            <a:r>
              <a:rPr lang="sv-SE" sz="1500">
                <a:solidFill>
                  <a:schemeClr val="bg1"/>
                </a:solidFill>
              </a:rPr>
              <a:t> </a:t>
            </a:r>
            <a:r>
              <a:rPr lang="sv-SE" sz="1500" err="1">
                <a:solidFill>
                  <a:schemeClr val="bg1"/>
                </a:solidFill>
              </a:rPr>
              <a:t>behaviour</a:t>
            </a:r>
            <a:r>
              <a:rPr lang="sv-SE" sz="1500">
                <a:solidFill>
                  <a:schemeClr val="bg1"/>
                </a:solidFill>
              </a:rPr>
              <a:t> fosters </a:t>
            </a:r>
            <a:r>
              <a:rPr lang="sv-SE" sz="1500" err="1">
                <a:solidFill>
                  <a:schemeClr val="bg1"/>
                </a:solidFill>
              </a:rPr>
              <a:t>inclusion</a:t>
            </a:r>
            <a:r>
              <a:rPr lang="sv-SE" sz="1500">
                <a:solidFill>
                  <a:schemeClr val="bg1"/>
                </a:solidFill>
              </a:rPr>
              <a:t>.  </a:t>
            </a:r>
          </a:p>
          <a:p>
            <a:pPr marL="285750" indent="-285750">
              <a:buFont typeface="Arial" panose="020B0604020202020204" pitchFamily="34" charset="0"/>
              <a:buChar char="•"/>
            </a:pPr>
            <a:endParaRPr lang="sv-SE" sz="1500">
              <a:solidFill>
                <a:schemeClr val="bg1"/>
              </a:solidFill>
            </a:endParaRPr>
          </a:p>
          <a:p>
            <a:pPr marL="285750" indent="-285750">
              <a:buFont typeface="Arial" panose="020B0604020202020204" pitchFamily="34" charset="0"/>
              <a:buChar char="•"/>
            </a:pPr>
            <a:r>
              <a:rPr lang="sv-SE" sz="1500" err="1">
                <a:solidFill>
                  <a:schemeClr val="bg1"/>
                </a:solidFill>
              </a:rPr>
              <a:t>Suggest</a:t>
            </a:r>
            <a:r>
              <a:rPr lang="sv-SE" sz="1500">
                <a:solidFill>
                  <a:schemeClr val="bg1"/>
                </a:solidFill>
              </a:rPr>
              <a:t> </a:t>
            </a:r>
            <a:r>
              <a:rPr lang="sv-SE" sz="1500" err="1">
                <a:solidFill>
                  <a:schemeClr val="bg1"/>
                </a:solidFill>
              </a:rPr>
              <a:t>activities</a:t>
            </a:r>
            <a:r>
              <a:rPr lang="sv-SE" sz="1500">
                <a:solidFill>
                  <a:schemeClr val="bg1"/>
                </a:solidFill>
              </a:rPr>
              <a:t> </a:t>
            </a:r>
            <a:r>
              <a:rPr lang="sv-SE" sz="1500" err="1">
                <a:solidFill>
                  <a:schemeClr val="bg1"/>
                </a:solidFill>
              </a:rPr>
              <a:t>that</a:t>
            </a:r>
            <a:r>
              <a:rPr lang="sv-SE" sz="1500">
                <a:solidFill>
                  <a:schemeClr val="bg1"/>
                </a:solidFill>
              </a:rPr>
              <a:t> </a:t>
            </a:r>
            <a:r>
              <a:rPr lang="sv-SE" sz="1500" err="1">
                <a:solidFill>
                  <a:schemeClr val="bg1"/>
                </a:solidFill>
              </a:rPr>
              <a:t>improve</a:t>
            </a:r>
            <a:r>
              <a:rPr lang="sv-SE" sz="1500">
                <a:solidFill>
                  <a:schemeClr val="bg1"/>
                </a:solidFill>
              </a:rPr>
              <a:t> </a:t>
            </a:r>
            <a:r>
              <a:rPr lang="sv-SE" sz="1500" err="1">
                <a:solidFill>
                  <a:schemeClr val="bg1"/>
                </a:solidFill>
              </a:rPr>
              <a:t>inclusion</a:t>
            </a:r>
            <a:r>
              <a:rPr lang="sv-SE" sz="1500">
                <a:solidFill>
                  <a:schemeClr val="bg1"/>
                </a:solidFill>
              </a:rPr>
              <a:t>.</a:t>
            </a:r>
          </a:p>
          <a:p>
            <a:pPr marL="285750" indent="-285750">
              <a:buFont typeface="Arial" panose="020B0604020202020204" pitchFamily="34" charset="0"/>
              <a:buChar char="•"/>
            </a:pPr>
            <a:endParaRPr lang="sv-SE" sz="1500">
              <a:solidFill>
                <a:schemeClr val="bg1"/>
              </a:solidFill>
            </a:endParaRPr>
          </a:p>
          <a:p>
            <a:pPr marL="285750" indent="-285750">
              <a:buFont typeface="Arial" panose="020B0604020202020204" pitchFamily="34" charset="0"/>
              <a:buChar char="•"/>
            </a:pPr>
            <a:r>
              <a:rPr lang="sv-SE" sz="1500">
                <a:solidFill>
                  <a:schemeClr val="bg1"/>
                </a:solidFill>
              </a:rPr>
              <a:t>In </a:t>
            </a:r>
            <a:r>
              <a:rPr lang="sv-SE" sz="1500" err="1">
                <a:solidFill>
                  <a:schemeClr val="bg1"/>
                </a:solidFill>
              </a:rPr>
              <a:t>our</a:t>
            </a:r>
            <a:r>
              <a:rPr lang="sv-SE" sz="1500">
                <a:solidFill>
                  <a:schemeClr val="bg1"/>
                </a:solidFill>
              </a:rPr>
              <a:t> </a:t>
            </a:r>
            <a:r>
              <a:rPr lang="sv-SE" sz="1500" err="1">
                <a:solidFill>
                  <a:schemeClr val="bg1"/>
                </a:solidFill>
              </a:rPr>
              <a:t>operational</a:t>
            </a:r>
            <a:r>
              <a:rPr lang="sv-SE" sz="1500">
                <a:solidFill>
                  <a:schemeClr val="bg1"/>
                </a:solidFill>
              </a:rPr>
              <a:t> plan </a:t>
            </a:r>
            <a:r>
              <a:rPr lang="sv-SE" sz="1500" err="1">
                <a:solidFill>
                  <a:schemeClr val="bg1"/>
                </a:solidFill>
              </a:rPr>
              <a:t>we</a:t>
            </a:r>
            <a:r>
              <a:rPr lang="sv-SE" sz="1500">
                <a:solidFill>
                  <a:schemeClr val="bg1"/>
                </a:solidFill>
              </a:rPr>
              <a:t> </a:t>
            </a:r>
            <a:r>
              <a:rPr lang="sv-SE" sz="1500" err="1">
                <a:solidFill>
                  <a:schemeClr val="bg1"/>
                </a:solidFill>
              </a:rPr>
              <a:t>can</a:t>
            </a:r>
            <a:r>
              <a:rPr lang="sv-SE" sz="1500">
                <a:solidFill>
                  <a:schemeClr val="bg1"/>
                </a:solidFill>
              </a:rPr>
              <a:t> </a:t>
            </a:r>
            <a:r>
              <a:rPr lang="sv-SE" sz="1500" err="1">
                <a:solidFill>
                  <a:schemeClr val="bg1"/>
                </a:solidFill>
              </a:rPr>
              <a:t>formulate</a:t>
            </a:r>
            <a:r>
              <a:rPr lang="sv-SE" sz="1500">
                <a:solidFill>
                  <a:schemeClr val="bg1"/>
                </a:solidFill>
              </a:rPr>
              <a:t> </a:t>
            </a:r>
            <a:r>
              <a:rPr lang="sv-SE" sz="1500" err="1">
                <a:solidFill>
                  <a:schemeClr val="bg1"/>
                </a:solidFill>
              </a:rPr>
              <a:t>our</a:t>
            </a:r>
            <a:r>
              <a:rPr lang="sv-SE" sz="1500">
                <a:solidFill>
                  <a:schemeClr val="bg1"/>
                </a:solidFill>
              </a:rPr>
              <a:t> </a:t>
            </a:r>
            <a:r>
              <a:rPr lang="sv-SE" sz="1500" err="1">
                <a:solidFill>
                  <a:schemeClr val="bg1"/>
                </a:solidFill>
              </a:rPr>
              <a:t>work</a:t>
            </a:r>
            <a:r>
              <a:rPr lang="sv-SE" sz="1500">
                <a:solidFill>
                  <a:schemeClr val="bg1"/>
                </a:solidFill>
              </a:rPr>
              <a:t> </a:t>
            </a:r>
            <a:r>
              <a:rPr lang="sv-SE" sz="1500" err="1">
                <a:solidFill>
                  <a:schemeClr val="bg1"/>
                </a:solidFill>
              </a:rPr>
              <a:t>towards</a:t>
            </a:r>
            <a:r>
              <a:rPr lang="sv-SE" sz="1500">
                <a:solidFill>
                  <a:schemeClr val="bg1"/>
                </a:solidFill>
              </a:rPr>
              <a:t> </a:t>
            </a:r>
            <a:r>
              <a:rPr lang="sv-SE" sz="1500" err="1">
                <a:solidFill>
                  <a:schemeClr val="bg1"/>
                </a:solidFill>
              </a:rPr>
              <a:t>increased</a:t>
            </a:r>
            <a:r>
              <a:rPr lang="sv-SE" sz="1500">
                <a:solidFill>
                  <a:schemeClr val="bg1"/>
                </a:solidFill>
              </a:rPr>
              <a:t> </a:t>
            </a:r>
            <a:r>
              <a:rPr lang="sv-SE" sz="1500" err="1">
                <a:solidFill>
                  <a:schemeClr val="bg1"/>
                </a:solidFill>
              </a:rPr>
              <a:t>inclusion</a:t>
            </a:r>
            <a:r>
              <a:rPr lang="sv-SE" sz="1500">
                <a:solidFill>
                  <a:schemeClr val="bg1"/>
                </a:solidFill>
              </a:rPr>
              <a:t> </a:t>
            </a:r>
            <a:r>
              <a:rPr lang="sv-SE" sz="1500" err="1">
                <a:solidFill>
                  <a:schemeClr val="bg1"/>
                </a:solidFill>
              </a:rPr>
              <a:t>together</a:t>
            </a:r>
            <a:r>
              <a:rPr lang="sv-SE" sz="1500">
                <a:solidFill>
                  <a:schemeClr val="bg1"/>
                </a:solidFill>
              </a:rPr>
              <a:t>. </a:t>
            </a:r>
          </a:p>
          <a:p>
            <a:pPr marL="285750" indent="-285750">
              <a:buFont typeface="Arial" panose="020B0604020202020204" pitchFamily="34" charset="0"/>
              <a:buChar char="•"/>
            </a:pPr>
            <a:endParaRPr lang="sv-SE" sz="1500">
              <a:solidFill>
                <a:schemeClr val="bg1"/>
              </a:solidFill>
            </a:endParaRPr>
          </a:p>
          <a:p>
            <a:pPr marL="285750" indent="-285750">
              <a:buFont typeface="Arial" panose="020B0604020202020204" pitchFamily="34" charset="0"/>
              <a:buChar char="•"/>
            </a:pPr>
            <a:r>
              <a:rPr lang="sv-SE" sz="1500" err="1">
                <a:solidFill>
                  <a:schemeClr val="bg1"/>
                </a:solidFill>
              </a:rPr>
              <a:t>Take</a:t>
            </a:r>
            <a:r>
              <a:rPr lang="sv-SE" sz="1500">
                <a:solidFill>
                  <a:schemeClr val="bg1"/>
                </a:solidFill>
              </a:rPr>
              <a:t> part in </a:t>
            </a:r>
            <a:r>
              <a:rPr lang="sv-SE" sz="1500" err="1">
                <a:solidFill>
                  <a:schemeClr val="bg1"/>
                </a:solidFill>
              </a:rPr>
              <a:t>work</a:t>
            </a:r>
            <a:r>
              <a:rPr lang="sv-SE" sz="1500">
                <a:solidFill>
                  <a:schemeClr val="bg1"/>
                </a:solidFill>
              </a:rPr>
              <a:t> </a:t>
            </a:r>
            <a:r>
              <a:rPr lang="sv-SE" sz="1500" err="1">
                <a:solidFill>
                  <a:schemeClr val="bg1"/>
                </a:solidFill>
              </a:rPr>
              <a:t>with</a:t>
            </a:r>
            <a:r>
              <a:rPr lang="sv-SE" sz="1500">
                <a:solidFill>
                  <a:schemeClr val="bg1"/>
                </a:solidFill>
              </a:rPr>
              <a:t> </a:t>
            </a:r>
            <a:r>
              <a:rPr lang="sv-SE" sz="1500" err="1">
                <a:solidFill>
                  <a:schemeClr val="bg1"/>
                </a:solidFill>
              </a:rPr>
              <a:t>LKAB's</a:t>
            </a:r>
            <a:r>
              <a:rPr lang="sv-SE" sz="1500">
                <a:solidFill>
                  <a:schemeClr val="bg1"/>
                </a:solidFill>
              </a:rPr>
              <a:t> risk management </a:t>
            </a:r>
            <a:r>
              <a:rPr lang="sv-SE" sz="1500" err="1">
                <a:solidFill>
                  <a:schemeClr val="bg1"/>
                </a:solidFill>
              </a:rPr>
              <a:t>tools</a:t>
            </a:r>
            <a:r>
              <a:rPr lang="sv-SE" sz="1500">
                <a:solidFill>
                  <a:schemeClr val="bg1"/>
                </a:solidFill>
              </a:rPr>
              <a:t>*.</a:t>
            </a:r>
          </a:p>
          <a:p>
            <a:endParaRPr lang="sv-SE" sz="1500">
              <a:solidFill>
                <a:schemeClr val="bg1"/>
              </a:solidFill>
            </a:endParaRPr>
          </a:p>
        </p:txBody>
      </p:sp>
      <p:sp>
        <p:nvSpPr>
          <p:cNvPr id="9" name="TextBox 8">
            <a:extLst>
              <a:ext uri="{FF2B5EF4-FFF2-40B4-BE49-F238E27FC236}">
                <a16:creationId xmlns:a16="http://schemas.microsoft.com/office/drawing/2014/main" id="{222C5874-B621-3A49-B5D4-3C504D5DC36F}"/>
              </a:ext>
            </a:extLst>
          </p:cNvPr>
          <p:cNvSpPr txBox="1"/>
          <p:nvPr/>
        </p:nvSpPr>
        <p:spPr>
          <a:xfrm>
            <a:off x="7730840" y="2076012"/>
            <a:ext cx="3372209" cy="307777"/>
          </a:xfrm>
          <a:prstGeom prst="rect">
            <a:avLst/>
          </a:prstGeom>
          <a:noFill/>
        </p:spPr>
        <p:txBody>
          <a:bodyPr wrap="square" lIns="0" tIns="0" rIns="0" bIns="0" rtlCol="0">
            <a:spAutoFit/>
          </a:bodyPr>
          <a:lstStyle/>
          <a:p>
            <a:pPr marL="0" indent="0" algn="l" defTabSz="914400">
              <a:spcBef>
                <a:spcPts val="1400"/>
              </a:spcBef>
              <a:buNone/>
            </a:pPr>
            <a:r>
              <a:rPr lang="sv-SE" sz="2000" b="0" i="0" err="1">
                <a:solidFill>
                  <a:schemeClr val="bg1"/>
                </a:solidFill>
                <a:latin typeface="Titillium Web"/>
                <a:ea typeface="+mn-ea"/>
                <a:cs typeface="+mn-cs"/>
              </a:rPr>
              <a:t>Inclusion</a:t>
            </a:r>
            <a:r>
              <a:rPr lang="sv-SE" sz="2000" b="0" i="0">
                <a:solidFill>
                  <a:schemeClr val="bg1"/>
                </a:solidFill>
                <a:latin typeface="Titillium Web"/>
                <a:ea typeface="+mn-ea"/>
                <a:cs typeface="+mn-cs"/>
              </a:rPr>
              <a:t>; it starts </a:t>
            </a:r>
            <a:r>
              <a:rPr lang="sv-SE" sz="2000" b="0" i="0" err="1">
                <a:solidFill>
                  <a:schemeClr val="bg1"/>
                </a:solidFill>
                <a:latin typeface="Titillium Web"/>
                <a:ea typeface="+mn-ea"/>
                <a:cs typeface="+mn-cs"/>
              </a:rPr>
              <a:t>with</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me</a:t>
            </a:r>
            <a:r>
              <a:rPr lang="sv-SE" sz="2000" b="0" i="0">
                <a:solidFill>
                  <a:schemeClr val="bg1"/>
                </a:solidFill>
                <a:latin typeface="Titillium Web"/>
                <a:ea typeface="+mn-ea"/>
                <a:cs typeface="+mn-cs"/>
              </a:rPr>
              <a:t>: </a:t>
            </a:r>
          </a:p>
        </p:txBody>
      </p:sp>
    </p:spTree>
    <p:extLst>
      <p:ext uri="{BB962C8B-B14F-4D97-AF65-F5344CB8AC3E}">
        <p14:creationId xmlns:p14="http://schemas.microsoft.com/office/powerpoint/2010/main" val="3700209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288B69-77FF-FC4D-A304-70B711748AA3}"/>
              </a:ext>
            </a:extLst>
          </p:cNvPr>
          <p:cNvSpPr>
            <a:spLocks noGrp="1"/>
          </p:cNvSpPr>
          <p:nvPr>
            <p:ph type="body" sz="quarter" idx="14"/>
          </p:nvPr>
        </p:nvSpPr>
        <p:spPr/>
        <p:txBody>
          <a:bodyPr>
            <a:noAutofit/>
          </a:bodyPr>
          <a:lstStyle/>
          <a:p>
            <a:pPr marL="0" indent="0" algn="l" defTabSz="914400">
              <a:spcBef>
                <a:spcPts val="1400"/>
              </a:spcBef>
              <a:buNone/>
            </a:pPr>
            <a:r>
              <a:rPr lang="sv-SE" sz="1800" b="0" i="0" err="1">
                <a:solidFill>
                  <a:schemeClr val="tx1"/>
                </a:solidFill>
                <a:latin typeface="Titillium Web"/>
                <a:ea typeface="+mn-lt"/>
                <a:cs typeface="+mn-lt"/>
              </a:rPr>
              <a:t>Divide</a:t>
            </a:r>
            <a:r>
              <a:rPr lang="sv-SE" sz="1800" b="0" i="0">
                <a:solidFill>
                  <a:schemeClr val="tx1"/>
                </a:solidFill>
                <a:latin typeface="Titillium Web"/>
                <a:ea typeface="+mn-lt"/>
                <a:cs typeface="+mn-lt"/>
              </a:rPr>
              <a:t> </a:t>
            </a:r>
            <a:r>
              <a:rPr lang="sv-SE" sz="1800" b="0" i="0" err="1">
                <a:solidFill>
                  <a:schemeClr val="tx1"/>
                </a:solidFill>
                <a:latin typeface="Titillium Web"/>
                <a:ea typeface="+mn-lt"/>
                <a:cs typeface="+mn-lt"/>
              </a:rPr>
              <a:t>into</a:t>
            </a:r>
            <a:r>
              <a:rPr lang="sv-SE" sz="1800" b="0" i="0">
                <a:solidFill>
                  <a:schemeClr val="tx1"/>
                </a:solidFill>
                <a:latin typeface="Titillium Web"/>
                <a:ea typeface="+mn-lt"/>
                <a:cs typeface="+mn-lt"/>
              </a:rPr>
              <a:t> </a:t>
            </a:r>
            <a:r>
              <a:rPr lang="sv-SE" sz="1800" b="0" i="0" err="1">
                <a:solidFill>
                  <a:schemeClr val="tx1"/>
                </a:solidFill>
                <a:latin typeface="Titillium Web"/>
                <a:ea typeface="+mn-lt"/>
                <a:cs typeface="+mn-lt"/>
              </a:rPr>
              <a:t>groups</a:t>
            </a:r>
            <a:r>
              <a:rPr lang="sv-SE" sz="1800" b="0" i="0">
                <a:solidFill>
                  <a:schemeClr val="tx1"/>
                </a:solidFill>
                <a:latin typeface="Titillium Web"/>
                <a:ea typeface="+mn-lt"/>
                <a:cs typeface="+mn-lt"/>
              </a:rPr>
              <a:t> </a:t>
            </a:r>
            <a:r>
              <a:rPr lang="sv-SE" sz="1800" b="0" i="0" err="1">
                <a:solidFill>
                  <a:schemeClr val="tx1"/>
                </a:solidFill>
                <a:latin typeface="Titillium Web"/>
                <a:ea typeface="+mn-lt"/>
                <a:cs typeface="+mn-lt"/>
              </a:rPr>
              <a:t>of</a:t>
            </a:r>
            <a:r>
              <a:rPr lang="sv-SE" sz="1800" b="0" i="0">
                <a:solidFill>
                  <a:schemeClr val="tx1"/>
                </a:solidFill>
                <a:latin typeface="Titillium Web"/>
                <a:ea typeface="+mn-lt"/>
                <a:cs typeface="+mn-lt"/>
              </a:rPr>
              <a:t> 3-4 </a:t>
            </a:r>
            <a:r>
              <a:rPr lang="sv-SE" sz="1800" b="0" i="0" err="1">
                <a:solidFill>
                  <a:schemeClr val="tx1"/>
                </a:solidFill>
                <a:latin typeface="Titillium Web"/>
                <a:ea typeface="+mn-lt"/>
                <a:cs typeface="+mn-lt"/>
              </a:rPr>
              <a:t>people</a:t>
            </a:r>
            <a:r>
              <a:rPr lang="sv-SE" sz="1800" b="0" i="0">
                <a:solidFill>
                  <a:schemeClr val="tx1"/>
                </a:solidFill>
                <a:latin typeface="Titillium Web"/>
                <a:ea typeface="+mn-lt"/>
                <a:cs typeface="+mn-lt"/>
              </a:rPr>
              <a:t>/</a:t>
            </a:r>
            <a:r>
              <a:rPr lang="sv-SE" sz="1800" b="0" i="0" err="1">
                <a:solidFill>
                  <a:schemeClr val="tx1"/>
                </a:solidFill>
                <a:latin typeface="Titillium Web"/>
                <a:ea typeface="+mn-lt"/>
                <a:cs typeface="+mn-lt"/>
              </a:rPr>
              <a:t>group</a:t>
            </a:r>
            <a:r>
              <a:rPr lang="sv-SE" sz="1800" b="0" i="0">
                <a:solidFill>
                  <a:schemeClr val="tx1"/>
                </a:solidFill>
                <a:latin typeface="Titillium Web"/>
                <a:ea typeface="+mn-lt"/>
                <a:cs typeface="+mn-lt"/>
              </a:rPr>
              <a:t>. </a:t>
            </a:r>
            <a:r>
              <a:rPr lang="sv-SE" sz="1800" b="0" i="0" err="1">
                <a:solidFill>
                  <a:schemeClr val="tx1"/>
                </a:solidFill>
                <a:latin typeface="Titillium Web"/>
                <a:ea typeface="+mn-ea"/>
                <a:cs typeface="+mn-cs"/>
              </a:rPr>
              <a:t>Reflect</a:t>
            </a:r>
            <a:r>
              <a:rPr lang="sv-SE" sz="1800" b="0" i="0">
                <a:solidFill>
                  <a:schemeClr val="tx1"/>
                </a:solidFill>
                <a:latin typeface="Titillium Web"/>
                <a:ea typeface="+mn-ea"/>
                <a:cs typeface="+mn-cs"/>
              </a:rPr>
              <a:t> for </a:t>
            </a:r>
            <a:r>
              <a:rPr lang="sv-SE" sz="1800" b="0" i="0" err="1">
                <a:solidFill>
                  <a:schemeClr val="tx1"/>
                </a:solidFill>
                <a:latin typeface="Titillium Web"/>
                <a:ea typeface="+mn-ea"/>
                <a:cs typeface="+mn-cs"/>
              </a:rPr>
              <a:t>about</a:t>
            </a:r>
            <a:r>
              <a:rPr lang="sv-SE" sz="1800" b="0" i="0">
                <a:solidFill>
                  <a:schemeClr val="tx1"/>
                </a:solidFill>
                <a:latin typeface="Titillium Web"/>
                <a:ea typeface="+mn-ea"/>
                <a:cs typeface="+mn-cs"/>
              </a:rPr>
              <a:t> 10 </a:t>
            </a:r>
            <a:r>
              <a:rPr lang="sv-SE" sz="1800" b="0" i="0" err="1">
                <a:solidFill>
                  <a:schemeClr val="tx1"/>
                </a:solidFill>
                <a:latin typeface="Titillium Web"/>
                <a:ea typeface="+mn-ea"/>
                <a:cs typeface="+mn-cs"/>
              </a:rPr>
              <a:t>minutes</a:t>
            </a:r>
            <a:r>
              <a:rPr lang="sv-SE" sz="1800" b="0" i="0">
                <a:solidFill>
                  <a:schemeClr val="tx1"/>
                </a:solidFill>
                <a:latin typeface="Titillium Web"/>
                <a:ea typeface="+mn-ea"/>
                <a:cs typeface="+mn-cs"/>
              </a:rPr>
              <a:t>:</a:t>
            </a:r>
          </a:p>
          <a:p>
            <a:pPr marL="228600" indent="-228600" algn="l" defTabSz="914400">
              <a:lnSpc>
                <a:spcPct val="100000"/>
              </a:lnSpc>
              <a:spcBef>
                <a:spcPts val="1400"/>
              </a:spcBef>
              <a:buClr>
                <a:srgbClr val="28C3FF"/>
              </a:buClr>
              <a:buFont typeface="Arial"/>
              <a:buChar char="•"/>
            </a:pPr>
            <a:r>
              <a:rPr lang="sv-SE" sz="1800" b="0" i="0">
                <a:solidFill>
                  <a:schemeClr val="tx1"/>
                </a:solidFill>
                <a:latin typeface="Titillium Web"/>
                <a:ea typeface="+mn-ea"/>
                <a:cs typeface="+mn-cs"/>
              </a:rPr>
              <a:t>For </a:t>
            </a:r>
            <a:r>
              <a:rPr lang="sv-SE" sz="1800" b="0" i="0" err="1">
                <a:solidFill>
                  <a:schemeClr val="tx1"/>
                </a:solidFill>
                <a:latin typeface="Titillium Web"/>
                <a:ea typeface="+mn-ea"/>
                <a:cs typeface="+mn-cs"/>
              </a:rPr>
              <a:t>you</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what</a:t>
            </a:r>
            <a:r>
              <a:rPr lang="sv-SE" sz="1800" b="0" i="0">
                <a:solidFill>
                  <a:schemeClr val="tx1"/>
                </a:solidFill>
                <a:latin typeface="Titillium Web"/>
                <a:ea typeface="+mn-ea"/>
                <a:cs typeface="+mn-cs"/>
              </a:rPr>
              <a:t> is </a:t>
            </a:r>
            <a:r>
              <a:rPr lang="sv-SE" sz="1800" b="0" i="0" err="1">
                <a:solidFill>
                  <a:schemeClr val="tx1"/>
                </a:solidFill>
                <a:latin typeface="Titillium Web"/>
                <a:ea typeface="+mn-ea"/>
                <a:cs typeface="+mn-cs"/>
              </a:rPr>
              <a:t>inclusion</a:t>
            </a:r>
            <a:r>
              <a:rPr lang="sv-SE" sz="1800" b="0" i="0">
                <a:solidFill>
                  <a:schemeClr val="tx1"/>
                </a:solidFill>
                <a:latin typeface="Titillium Web"/>
                <a:ea typeface="+mn-ea"/>
                <a:cs typeface="+mn-cs"/>
              </a:rPr>
              <a:t>?</a:t>
            </a:r>
          </a:p>
          <a:p>
            <a:pPr marL="228600" indent="-228600" algn="l" defTabSz="914400">
              <a:lnSpc>
                <a:spcPct val="100000"/>
              </a:lnSpc>
              <a:spcBef>
                <a:spcPts val="1400"/>
              </a:spcBef>
              <a:buClr>
                <a:srgbClr val="28C3FF"/>
              </a:buClr>
              <a:buFont typeface="Arial"/>
              <a:buChar char="•"/>
            </a:pPr>
            <a:r>
              <a:rPr lang="sv-SE" sz="1800" b="0" i="0" err="1">
                <a:solidFill>
                  <a:schemeClr val="tx1"/>
                </a:solidFill>
                <a:latin typeface="Titillium Web"/>
                <a:ea typeface="+mn-ea"/>
                <a:cs typeface="+mn-cs"/>
              </a:rPr>
              <a:t>What</a:t>
            </a:r>
            <a:r>
              <a:rPr lang="sv-SE" sz="1800" b="0" i="0">
                <a:solidFill>
                  <a:schemeClr val="tx1"/>
                </a:solidFill>
                <a:latin typeface="Titillium Web"/>
                <a:ea typeface="+mn-ea"/>
                <a:cs typeface="+mn-cs"/>
              </a:rPr>
              <a:t> do </a:t>
            </a:r>
            <a:r>
              <a:rPr lang="sv-SE" sz="1800" b="0" i="0" err="1">
                <a:solidFill>
                  <a:schemeClr val="tx1"/>
                </a:solidFill>
                <a:latin typeface="Titillium Web"/>
                <a:ea typeface="+mn-ea"/>
                <a:cs typeface="+mn-cs"/>
              </a:rPr>
              <a:t>we</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mean</a:t>
            </a:r>
            <a:r>
              <a:rPr lang="sv-SE" sz="1800" b="0" i="0">
                <a:solidFill>
                  <a:schemeClr val="tx1"/>
                </a:solidFill>
                <a:latin typeface="Titillium Web"/>
                <a:ea typeface="+mn-ea"/>
                <a:cs typeface="+mn-cs"/>
              </a:rPr>
              <a:t> by </a:t>
            </a:r>
            <a:r>
              <a:rPr lang="sv-SE" sz="1800" b="0" i="0" err="1">
                <a:solidFill>
                  <a:schemeClr val="tx1"/>
                </a:solidFill>
                <a:latin typeface="Titillium Web"/>
                <a:ea typeface="+mn-ea"/>
                <a:cs typeface="+mn-cs"/>
              </a:rPr>
              <a:t>inclusion</a:t>
            </a:r>
            <a:r>
              <a:rPr lang="sv-SE" sz="1800" b="0" i="0">
                <a:solidFill>
                  <a:schemeClr val="tx1"/>
                </a:solidFill>
                <a:latin typeface="Titillium Web"/>
                <a:ea typeface="+mn-ea"/>
                <a:cs typeface="+mn-cs"/>
              </a:rPr>
              <a:t> in the </a:t>
            </a:r>
            <a:r>
              <a:rPr lang="sv-SE" sz="1800" b="0" i="0" err="1">
                <a:solidFill>
                  <a:schemeClr val="tx1"/>
                </a:solidFill>
                <a:latin typeface="Titillium Web"/>
                <a:ea typeface="+mn-ea"/>
                <a:cs typeface="+mn-cs"/>
              </a:rPr>
              <a:t>workplace</a:t>
            </a:r>
            <a:r>
              <a:rPr lang="sv-SE" sz="1800" b="0" i="0">
                <a:solidFill>
                  <a:schemeClr val="tx1"/>
                </a:solidFill>
                <a:latin typeface="Titillium Web"/>
                <a:ea typeface="+mn-ea"/>
                <a:cs typeface="+mn-cs"/>
              </a:rPr>
              <a:t>? </a:t>
            </a:r>
          </a:p>
          <a:p>
            <a:pPr marL="0" indent="0" algn="l" defTabSz="914400">
              <a:spcBef>
                <a:spcPts val="1400"/>
              </a:spcBef>
              <a:buNone/>
            </a:pPr>
            <a:r>
              <a:rPr lang="sv-SE" sz="1800" b="0" i="0" err="1">
                <a:solidFill>
                  <a:schemeClr val="tx1"/>
                </a:solidFill>
                <a:latin typeface="Titillium Web"/>
                <a:ea typeface="+mn-ea"/>
                <a:cs typeface="+mn-cs"/>
              </a:rPr>
              <a:t>With</a:t>
            </a:r>
            <a:r>
              <a:rPr lang="sv-SE" sz="1800" b="0" i="0">
                <a:solidFill>
                  <a:schemeClr val="tx1"/>
                </a:solidFill>
                <a:latin typeface="Titillium Web"/>
                <a:ea typeface="+mn-ea"/>
                <a:cs typeface="+mn-cs"/>
              </a:rPr>
              <a:t> the person </a:t>
            </a:r>
            <a:r>
              <a:rPr lang="sv-SE" sz="1800" b="0" i="0" err="1">
                <a:solidFill>
                  <a:schemeClr val="tx1"/>
                </a:solidFill>
                <a:latin typeface="Titillium Web"/>
                <a:ea typeface="+mn-ea"/>
                <a:cs typeface="+mn-cs"/>
              </a:rPr>
              <a:t>next</a:t>
            </a:r>
            <a:r>
              <a:rPr lang="sv-SE" sz="1800" b="0" i="0">
                <a:solidFill>
                  <a:schemeClr val="tx1"/>
                </a:solidFill>
                <a:latin typeface="Titillium Web"/>
                <a:ea typeface="+mn-ea"/>
                <a:cs typeface="+mn-cs"/>
              </a:rPr>
              <a:t> to </a:t>
            </a:r>
            <a:r>
              <a:rPr lang="sv-SE" sz="1800" b="0" i="0" err="1">
                <a:solidFill>
                  <a:schemeClr val="tx1"/>
                </a:solidFill>
                <a:latin typeface="Titillium Web"/>
                <a:ea typeface="+mn-ea"/>
                <a:cs typeface="+mn-cs"/>
              </a:rPr>
              <a:t>you</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discuss</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what</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you</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can</a:t>
            </a:r>
            <a:r>
              <a:rPr lang="sv-SE" sz="1800" b="0" i="0">
                <a:solidFill>
                  <a:schemeClr val="tx1"/>
                </a:solidFill>
                <a:latin typeface="Titillium Web"/>
                <a:ea typeface="+mn-ea"/>
                <a:cs typeface="+mn-cs"/>
              </a:rPr>
              <a:t> do to </a:t>
            </a:r>
            <a:r>
              <a:rPr lang="sv-SE" sz="1800" b="0" i="0" err="1">
                <a:solidFill>
                  <a:schemeClr val="tx1"/>
                </a:solidFill>
                <a:latin typeface="Titillium Web"/>
                <a:ea typeface="+mn-ea"/>
                <a:cs typeface="+mn-cs"/>
              </a:rPr>
              <a:t>improve</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inclusion</a:t>
            </a:r>
            <a:r>
              <a:rPr lang="sv-SE" sz="1800" b="0" i="0">
                <a:solidFill>
                  <a:schemeClr val="tx1"/>
                </a:solidFill>
                <a:latin typeface="Titillium Web"/>
                <a:ea typeface="+mn-ea"/>
                <a:cs typeface="+mn-cs"/>
              </a:rPr>
              <a:t>.</a:t>
            </a:r>
          </a:p>
          <a:p>
            <a:pPr marL="0" indent="0" algn="l" defTabSz="914400">
              <a:spcBef>
                <a:spcPts val="1400"/>
              </a:spcBef>
              <a:buNone/>
            </a:pPr>
            <a:r>
              <a:rPr lang="sv-SE" sz="1800" b="0" i="0" err="1">
                <a:solidFill>
                  <a:schemeClr val="tx1"/>
                </a:solidFill>
                <a:latin typeface="Titillium Web"/>
                <a:ea typeface="+mn-ea"/>
                <a:cs typeface="+mn-cs"/>
              </a:rPr>
              <a:t>Share</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one</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example</a:t>
            </a:r>
            <a:r>
              <a:rPr lang="sv-SE" sz="1800" b="0" i="0">
                <a:solidFill>
                  <a:schemeClr val="tx1"/>
                </a:solidFill>
                <a:latin typeface="Titillium Web"/>
                <a:ea typeface="+mn-ea"/>
                <a:cs typeface="+mn-cs"/>
              </a:rPr>
              <a:t> per </a:t>
            </a:r>
            <a:r>
              <a:rPr lang="sv-SE" sz="1800" b="0" i="0" err="1">
                <a:solidFill>
                  <a:schemeClr val="tx1"/>
                </a:solidFill>
                <a:latin typeface="Titillium Web"/>
                <a:ea typeface="+mn-ea"/>
                <a:cs typeface="+mn-cs"/>
              </a:rPr>
              <a:t>group</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with</a:t>
            </a:r>
            <a:r>
              <a:rPr lang="sv-SE" sz="1800" b="0" i="0">
                <a:solidFill>
                  <a:schemeClr val="tx1"/>
                </a:solidFill>
                <a:latin typeface="Titillium Web"/>
                <a:ea typeface="+mn-ea"/>
                <a:cs typeface="+mn-cs"/>
              </a:rPr>
              <a:t> the </a:t>
            </a:r>
            <a:r>
              <a:rPr lang="sv-SE" sz="1800" b="0" i="0" err="1">
                <a:solidFill>
                  <a:schemeClr val="tx1"/>
                </a:solidFill>
                <a:latin typeface="Titillium Web"/>
                <a:ea typeface="+mn-ea"/>
                <a:cs typeface="+mn-cs"/>
              </a:rPr>
              <a:t>whole</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group</a:t>
            </a:r>
            <a:r>
              <a:rPr lang="sv-SE" sz="1800" b="0" i="0">
                <a:solidFill>
                  <a:schemeClr val="tx1"/>
                </a:solidFill>
                <a:latin typeface="Titillium Web"/>
                <a:ea typeface="+mn-ea"/>
                <a:cs typeface="+mn-cs"/>
              </a:rPr>
              <a:t>.</a:t>
            </a:r>
          </a:p>
        </p:txBody>
      </p:sp>
      <p:sp>
        <p:nvSpPr>
          <p:cNvPr id="4" name="Picture Placeholder 3">
            <a:extLst>
              <a:ext uri="{FF2B5EF4-FFF2-40B4-BE49-F238E27FC236}">
                <a16:creationId xmlns:a16="http://schemas.microsoft.com/office/drawing/2014/main" id="{9E19A3B8-26D8-AA41-9C26-53E3EFE8206B}"/>
              </a:ext>
            </a:extLst>
          </p:cNvPr>
          <p:cNvSpPr>
            <a:spLocks noGrp="1"/>
          </p:cNvSpPr>
          <p:nvPr>
            <p:ph type="pic" sz="quarter" idx="15"/>
          </p:nvPr>
        </p:nvSpPr>
        <p:spPr/>
      </p:sp>
      <p:sp>
        <p:nvSpPr>
          <p:cNvPr id="5" name="Footer Placeholder 4">
            <a:extLst>
              <a:ext uri="{FF2B5EF4-FFF2-40B4-BE49-F238E27FC236}">
                <a16:creationId xmlns:a16="http://schemas.microsoft.com/office/drawing/2014/main" id="{036EFAC5-0A4B-C847-9900-2DD60FF50EC2}"/>
              </a:ext>
            </a:extLst>
          </p:cNvPr>
          <p:cNvSpPr>
            <a:spLocks noGrp="1"/>
          </p:cNvSpPr>
          <p:nvPr>
            <p:ph type="ftr" sz="quarter" idx="17"/>
          </p:nvPr>
        </p:nvSpPr>
        <p:spPr/>
        <p:txBody>
          <a:bodyPr/>
          <a:lstStyle/>
          <a:p>
            <a:endParaRPr lang="sv-SE"/>
          </a:p>
        </p:txBody>
      </p:sp>
      <p:sp>
        <p:nvSpPr>
          <p:cNvPr id="6" name="Slide Number Placeholder 5">
            <a:extLst>
              <a:ext uri="{FF2B5EF4-FFF2-40B4-BE49-F238E27FC236}">
                <a16:creationId xmlns:a16="http://schemas.microsoft.com/office/drawing/2014/main" id="{364A4A17-9C29-3246-900C-652DCF1DDD03}"/>
              </a:ext>
            </a:extLst>
          </p:cNvPr>
          <p:cNvSpPr>
            <a:spLocks noGrp="1"/>
          </p:cNvSpPr>
          <p:nvPr>
            <p:ph type="sldNum" sz="quarter" idx="18"/>
          </p:nvPr>
        </p:nvSpPr>
        <p:spPr/>
        <p:txBody>
          <a:bodyPr/>
          <a:lstStyle/>
          <a:p>
            <a:pPr algn="l"/>
            <a:fld id="{FF0A07D5-82FF-48F1-8DEB-0B2470916748}" type="slidenum">
              <a:rPr lang="sv-SE" smtClean="0"/>
              <a:pPr algn="l"/>
              <a:t>25</a:t>
            </a:fld>
            <a:endParaRPr lang="sv-SE"/>
          </a:p>
        </p:txBody>
      </p:sp>
      <p:sp>
        <p:nvSpPr>
          <p:cNvPr id="7" name="Title 6">
            <a:extLst>
              <a:ext uri="{FF2B5EF4-FFF2-40B4-BE49-F238E27FC236}">
                <a16:creationId xmlns:a16="http://schemas.microsoft.com/office/drawing/2014/main" id="{294E0DA3-A92B-E14D-8749-2CECCE96D797}"/>
              </a:ext>
            </a:extLst>
          </p:cNvPr>
          <p:cNvSpPr>
            <a:spLocks noGrp="1"/>
          </p:cNvSpPr>
          <p:nvPr>
            <p:ph type="title"/>
          </p:nvPr>
        </p:nvSpPr>
        <p:spPr/>
        <p:txBody>
          <a:bodyPr/>
          <a:lstStyle/>
          <a:p>
            <a:r>
              <a:rPr lang="sv-SE" sz="3400" b="1" i="0" err="1">
                <a:solidFill>
                  <a:srgbClr val="004369"/>
                </a:solidFill>
                <a:latin typeface="Titillium Web"/>
                <a:ea typeface="+mj-ea"/>
                <a:cs typeface="+mj-cs"/>
              </a:rPr>
              <a:t>Inclusion</a:t>
            </a:r>
            <a:r>
              <a:rPr lang="sv-SE" sz="3400" b="1" i="0">
                <a:solidFill>
                  <a:srgbClr val="004369"/>
                </a:solidFill>
                <a:latin typeface="Titillium Web"/>
                <a:ea typeface="+mj-ea"/>
                <a:cs typeface="+mj-cs"/>
              </a:rPr>
              <a:t> – it starts </a:t>
            </a:r>
            <a:r>
              <a:rPr lang="sv-SE" sz="3400" b="1" i="0" err="1">
                <a:solidFill>
                  <a:srgbClr val="004369"/>
                </a:solidFill>
                <a:latin typeface="Titillium Web"/>
                <a:ea typeface="+mj-ea"/>
                <a:cs typeface="+mj-cs"/>
              </a:rPr>
              <a:t>with</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me</a:t>
            </a:r>
            <a:endParaRPr lang="en-SE"/>
          </a:p>
        </p:txBody>
      </p:sp>
      <p:pic>
        <p:nvPicPr>
          <p:cNvPr id="9" name="Bildobjekt 9" descr="En bild som visar person, utomhus, spelare, torg&#10;&#10;Automatiskt genererad beskrivning">
            <a:extLst>
              <a:ext uri="{FF2B5EF4-FFF2-40B4-BE49-F238E27FC236}">
                <a16:creationId xmlns:a16="http://schemas.microsoft.com/office/drawing/2014/main" id="{0475F7F1-E9D7-1D4F-8AD0-065FE73DD2A9}"/>
              </a:ext>
            </a:extLst>
          </p:cNvPr>
          <p:cNvPicPr>
            <a:picLocks noChangeAspect="1"/>
          </p:cNvPicPr>
          <p:nvPr/>
        </p:nvPicPr>
        <p:blipFill rotWithShape="1">
          <a:blip r:embed="rId2"/>
          <a:srcRect t="2619" b="2619"/>
          <a:stretch/>
        </p:blipFill>
        <p:spPr>
          <a:xfrm>
            <a:off x="4329112" y="1484313"/>
            <a:ext cx="7239000" cy="4608512"/>
          </a:xfrm>
          <a:prstGeom prst="rect">
            <a:avLst/>
          </a:prstGeom>
        </p:spPr>
      </p:pic>
      <p:sp>
        <p:nvSpPr>
          <p:cNvPr id="11" name="Text Placeholder 10">
            <a:extLst>
              <a:ext uri="{FF2B5EF4-FFF2-40B4-BE49-F238E27FC236}">
                <a16:creationId xmlns:a16="http://schemas.microsoft.com/office/drawing/2014/main" id="{BF7C802C-9C1D-984F-A4FE-B21C132B0AED}"/>
              </a:ext>
            </a:extLst>
          </p:cNvPr>
          <p:cNvSpPr>
            <a:spLocks noGrp="1"/>
          </p:cNvSpPr>
          <p:nvPr>
            <p:ph type="body" sz="quarter" idx="13"/>
          </p:nvPr>
        </p:nvSpPr>
        <p:spPr/>
        <p:txBody>
          <a:bodyPr/>
          <a:lstStyle/>
          <a:p>
            <a:endParaRPr lang="en-SE"/>
          </a:p>
        </p:txBody>
      </p:sp>
      <p:sp>
        <p:nvSpPr>
          <p:cNvPr id="12" name="Rectangle 11">
            <a:extLst>
              <a:ext uri="{FF2B5EF4-FFF2-40B4-BE49-F238E27FC236}">
                <a16:creationId xmlns:a16="http://schemas.microsoft.com/office/drawing/2014/main" id="{9567483A-9902-6840-94A2-75AC02E87D53}"/>
              </a:ext>
            </a:extLst>
          </p:cNvPr>
          <p:cNvSpPr/>
          <p:nvPr/>
        </p:nvSpPr>
        <p:spPr>
          <a:xfrm>
            <a:off x="619977" y="1480946"/>
            <a:ext cx="3558618" cy="5523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3" name="Text Placeholder 1">
            <a:extLst>
              <a:ext uri="{FF2B5EF4-FFF2-40B4-BE49-F238E27FC236}">
                <a16:creationId xmlns:a16="http://schemas.microsoft.com/office/drawing/2014/main" id="{10D8270F-E27D-9045-AE54-086B51D3C629}"/>
              </a:ext>
            </a:extLst>
          </p:cNvPr>
          <p:cNvSpPr txBox="1">
            <a:spLocks/>
          </p:cNvSpPr>
          <p:nvPr/>
        </p:nvSpPr>
        <p:spPr>
          <a:xfrm>
            <a:off x="799365" y="1629735"/>
            <a:ext cx="3168000" cy="312544"/>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2000" b="1" kern="1200">
                <a:solidFill>
                  <a:schemeClr val="accent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GB"/>
            </a:br>
            <a:r>
              <a:rPr lang="en-GB"/>
              <a:t>Exercise</a:t>
            </a:r>
            <a:endParaRPr lang="en-SE"/>
          </a:p>
        </p:txBody>
      </p:sp>
    </p:spTree>
    <p:extLst>
      <p:ext uri="{BB962C8B-B14F-4D97-AF65-F5344CB8AC3E}">
        <p14:creationId xmlns:p14="http://schemas.microsoft.com/office/powerpoint/2010/main" val="2172558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94F981-A587-B849-9A1D-8D94C5B88896}"/>
              </a:ext>
            </a:extLst>
          </p:cNvPr>
          <p:cNvSpPr>
            <a:spLocks noGrp="1"/>
          </p:cNvSpPr>
          <p:nvPr>
            <p:ph type="ftr" sz="quarter" idx="11"/>
          </p:nvPr>
        </p:nvSpPr>
        <p:spPr/>
        <p:txBody>
          <a:bodyPr/>
          <a:lstStyle/>
          <a:p>
            <a:endParaRPr lang="sv-SE"/>
          </a:p>
        </p:txBody>
      </p:sp>
      <p:sp>
        <p:nvSpPr>
          <p:cNvPr id="3" name="Slide Number Placeholder 2">
            <a:extLst>
              <a:ext uri="{FF2B5EF4-FFF2-40B4-BE49-F238E27FC236}">
                <a16:creationId xmlns:a16="http://schemas.microsoft.com/office/drawing/2014/main" id="{428D08EF-F9D2-1046-95D4-88674EC13B5D}"/>
              </a:ext>
            </a:extLst>
          </p:cNvPr>
          <p:cNvSpPr>
            <a:spLocks noGrp="1"/>
          </p:cNvSpPr>
          <p:nvPr>
            <p:ph type="sldNum" sz="quarter" idx="12"/>
          </p:nvPr>
        </p:nvSpPr>
        <p:spPr/>
        <p:txBody>
          <a:bodyPr/>
          <a:lstStyle/>
          <a:p>
            <a:pPr algn="l"/>
            <a:fld id="{FF0A07D5-82FF-48F1-8DEB-0B2470916748}" type="slidenum">
              <a:rPr lang="sv-SE" smtClean="0"/>
              <a:pPr algn="l"/>
              <a:t>26</a:t>
            </a:fld>
            <a:endParaRPr lang="sv-SE"/>
          </a:p>
        </p:txBody>
      </p:sp>
      <p:sp>
        <p:nvSpPr>
          <p:cNvPr id="4" name="Rectangle 3">
            <a:extLst>
              <a:ext uri="{FF2B5EF4-FFF2-40B4-BE49-F238E27FC236}">
                <a16:creationId xmlns:a16="http://schemas.microsoft.com/office/drawing/2014/main" id="{7A7BE245-D950-B94E-BFF6-000D073BC9E5}"/>
              </a:ext>
            </a:extLst>
          </p:cNvPr>
          <p:cNvSpPr/>
          <p:nvPr/>
        </p:nvSpPr>
        <p:spPr>
          <a:xfrm>
            <a:off x="0" y="0"/>
            <a:ext cx="12192000" cy="6351373"/>
          </a:xfrm>
          <a:prstGeom prst="rect">
            <a:avLst/>
          </a:prstGeom>
          <a:solidFill>
            <a:srgbClr val="FFDCE1">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itle 1">
            <a:extLst>
              <a:ext uri="{FF2B5EF4-FFF2-40B4-BE49-F238E27FC236}">
                <a16:creationId xmlns:a16="http://schemas.microsoft.com/office/drawing/2014/main" id="{87B6EF25-2757-7D4D-8052-EEA792B14A23}"/>
              </a:ext>
            </a:extLst>
          </p:cNvPr>
          <p:cNvSpPr txBox="1">
            <a:spLocks/>
          </p:cNvSpPr>
          <p:nvPr/>
        </p:nvSpPr>
        <p:spPr>
          <a:xfrm>
            <a:off x="606122" y="1050592"/>
            <a:ext cx="8713787" cy="971550"/>
          </a:xfrm>
          <a:prstGeom prst="rect">
            <a:avLst/>
          </a:prstGeom>
        </p:spPr>
        <p:txBody>
          <a:bodyPr/>
          <a:lst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a:lstStyle>
          <a:p>
            <a:r>
              <a:rPr lang="sv-SE" sz="3600" b="1" i="0" err="1">
                <a:solidFill>
                  <a:srgbClr val="004369"/>
                </a:solidFill>
                <a:latin typeface="Titillium Web"/>
                <a:ea typeface="+mj-ea"/>
                <a:cs typeface="+mj-cs"/>
              </a:rPr>
              <a:t>Well-being</a:t>
            </a:r>
            <a:endParaRPr lang="en-SE" sz="3600"/>
          </a:p>
        </p:txBody>
      </p:sp>
      <p:sp>
        <p:nvSpPr>
          <p:cNvPr id="6" name="Platshållare för innehåll 1">
            <a:extLst>
              <a:ext uri="{FF2B5EF4-FFF2-40B4-BE49-F238E27FC236}">
                <a16:creationId xmlns:a16="http://schemas.microsoft.com/office/drawing/2014/main" id="{64090D4E-C54F-0241-B1D1-159098B09166}"/>
              </a:ext>
            </a:extLst>
          </p:cNvPr>
          <p:cNvSpPr txBox="1">
            <a:spLocks/>
          </p:cNvSpPr>
          <p:nvPr/>
        </p:nvSpPr>
        <p:spPr>
          <a:xfrm>
            <a:off x="721643" y="1858941"/>
            <a:ext cx="6511914" cy="4289480"/>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914400">
              <a:lnSpc>
                <a:spcPct val="120000"/>
              </a:lnSpc>
              <a:spcBef>
                <a:spcPts val="1400"/>
              </a:spcBef>
              <a:buNone/>
            </a:pPr>
            <a:r>
              <a:rPr lang="sv-SE" sz="1800" b="1" i="0" err="1">
                <a:solidFill>
                  <a:schemeClr val="accent1"/>
                </a:solidFill>
                <a:latin typeface="Titillium Web" pitchFamily="2" charset="77"/>
              </a:rPr>
              <a:t>LKAB's</a:t>
            </a:r>
            <a:r>
              <a:rPr lang="sv-SE" sz="1800" b="1" i="0">
                <a:solidFill>
                  <a:schemeClr val="accent1"/>
                </a:solidFill>
                <a:latin typeface="Titillium Web" pitchFamily="2" charset="77"/>
              </a:rPr>
              <a:t> </a:t>
            </a:r>
            <a:r>
              <a:rPr lang="sv-SE" sz="1800" b="1" i="0" err="1">
                <a:solidFill>
                  <a:schemeClr val="accent1"/>
                </a:solidFill>
                <a:latin typeface="Titillium Web" pitchFamily="2" charset="77"/>
              </a:rPr>
              <a:t>goal</a:t>
            </a:r>
            <a:r>
              <a:rPr lang="sv-SE" sz="1800" b="1" i="0">
                <a:solidFill>
                  <a:schemeClr val="accent1"/>
                </a:solidFill>
                <a:latin typeface="Titillium Web" pitchFamily="2" charset="77"/>
              </a:rPr>
              <a:t> is for co-</a:t>
            </a:r>
            <a:r>
              <a:rPr lang="sv-SE" sz="1800" b="1" i="0" err="1">
                <a:solidFill>
                  <a:schemeClr val="accent1"/>
                </a:solidFill>
                <a:latin typeface="Titillium Web" pitchFamily="2" charset="77"/>
              </a:rPr>
              <a:t>workers</a:t>
            </a:r>
            <a:r>
              <a:rPr lang="sv-SE" sz="1800" b="1" i="0">
                <a:solidFill>
                  <a:schemeClr val="accent1"/>
                </a:solidFill>
                <a:latin typeface="Titillium Web" pitchFamily="2" charset="77"/>
              </a:rPr>
              <a:t> to </a:t>
            </a:r>
            <a:r>
              <a:rPr lang="sv-SE" sz="1800" b="1" i="0" err="1">
                <a:solidFill>
                  <a:schemeClr val="accent1"/>
                </a:solidFill>
                <a:latin typeface="Titillium Web" pitchFamily="2" charset="77"/>
              </a:rPr>
              <a:t>feel</a:t>
            </a:r>
            <a:r>
              <a:rPr lang="sv-SE" sz="1800" b="1" i="0">
                <a:solidFill>
                  <a:schemeClr val="accent1"/>
                </a:solidFill>
                <a:latin typeface="Titillium Web" pitchFamily="2" charset="77"/>
              </a:rPr>
              <a:t> </a:t>
            </a:r>
            <a:r>
              <a:rPr lang="sv-SE" sz="1800" b="1" i="0" err="1">
                <a:solidFill>
                  <a:schemeClr val="accent1"/>
                </a:solidFill>
                <a:latin typeface="Titillium Web" pitchFamily="2" charset="77"/>
              </a:rPr>
              <a:t>well</a:t>
            </a:r>
            <a:r>
              <a:rPr lang="sv-SE" sz="1800" b="1" i="0">
                <a:solidFill>
                  <a:schemeClr val="accent1"/>
                </a:solidFill>
                <a:latin typeface="Titillium Web" pitchFamily="2" charset="77"/>
              </a:rPr>
              <a:t>. </a:t>
            </a:r>
            <a:r>
              <a:rPr lang="sv-SE" sz="1800" b="1" i="0" err="1">
                <a:solidFill>
                  <a:schemeClr val="accent1"/>
                </a:solidFill>
                <a:latin typeface="Titillium Web" pitchFamily="2" charset="77"/>
              </a:rPr>
              <a:t>Managing</a:t>
            </a:r>
            <a:r>
              <a:rPr lang="sv-SE" sz="1800" b="1" i="0">
                <a:solidFill>
                  <a:schemeClr val="accent1"/>
                </a:solidFill>
                <a:latin typeface="Titillium Web" pitchFamily="2" charset="77"/>
              </a:rPr>
              <a:t> </a:t>
            </a:r>
            <a:r>
              <a:rPr lang="sv-SE" sz="1800" b="1" i="0" err="1">
                <a:solidFill>
                  <a:schemeClr val="accent1"/>
                </a:solidFill>
                <a:latin typeface="Titillium Web" pitchFamily="2" charset="77"/>
              </a:rPr>
              <a:t>health-promoting</a:t>
            </a:r>
            <a:r>
              <a:rPr lang="sv-SE" sz="1800" b="1" i="0">
                <a:solidFill>
                  <a:schemeClr val="accent1"/>
                </a:solidFill>
                <a:latin typeface="Titillium Web" pitchFamily="2" charset="77"/>
              </a:rPr>
              <a:t> </a:t>
            </a:r>
            <a:r>
              <a:rPr lang="sv-SE" sz="1800" b="1" i="0" err="1">
                <a:solidFill>
                  <a:schemeClr val="accent1"/>
                </a:solidFill>
                <a:latin typeface="Titillium Web" pitchFamily="2" charset="77"/>
              </a:rPr>
              <a:t>factors</a:t>
            </a:r>
            <a:r>
              <a:rPr lang="sv-SE" sz="1800" b="1" i="0">
                <a:solidFill>
                  <a:schemeClr val="accent1"/>
                </a:solidFill>
                <a:latin typeface="Titillium Web" pitchFamily="2" charset="77"/>
              </a:rPr>
              <a:t> is all </a:t>
            </a:r>
            <a:r>
              <a:rPr lang="sv-SE" sz="1800" b="1" i="0" err="1">
                <a:solidFill>
                  <a:schemeClr val="accent1"/>
                </a:solidFill>
                <a:latin typeface="Titillium Web" pitchFamily="2" charset="77"/>
              </a:rPr>
              <a:t>about</a:t>
            </a:r>
            <a:r>
              <a:rPr lang="sv-SE" sz="1800" b="1" i="0">
                <a:solidFill>
                  <a:schemeClr val="accent1"/>
                </a:solidFill>
                <a:latin typeface="Titillium Web" pitchFamily="2" charset="77"/>
              </a:rPr>
              <a:t> </a:t>
            </a:r>
            <a:r>
              <a:rPr lang="sv-SE" sz="1800" b="1" i="0" err="1">
                <a:solidFill>
                  <a:schemeClr val="accent1"/>
                </a:solidFill>
                <a:latin typeface="Titillium Web" pitchFamily="2" charset="77"/>
              </a:rPr>
              <a:t>strengthening</a:t>
            </a:r>
            <a:r>
              <a:rPr lang="sv-SE" sz="1800" b="1" i="0">
                <a:solidFill>
                  <a:schemeClr val="accent1"/>
                </a:solidFill>
                <a:latin typeface="Titillium Web" pitchFamily="2" charset="77"/>
              </a:rPr>
              <a:t> </a:t>
            </a:r>
            <a:r>
              <a:rPr lang="sv-SE" sz="1800" b="1" i="0" err="1">
                <a:solidFill>
                  <a:schemeClr val="accent1"/>
                </a:solidFill>
                <a:latin typeface="Titillium Web" pitchFamily="2" charset="77"/>
              </a:rPr>
              <a:t>health</a:t>
            </a:r>
            <a:r>
              <a:rPr lang="sv-SE" sz="1800" b="1" i="0">
                <a:solidFill>
                  <a:schemeClr val="accent1"/>
                </a:solidFill>
                <a:latin typeface="Titillium Web" pitchFamily="2" charset="77"/>
              </a:rPr>
              <a:t>. </a:t>
            </a:r>
            <a:r>
              <a:rPr lang="sv-SE" sz="1800" b="1" i="0" err="1">
                <a:solidFill>
                  <a:schemeClr val="accent1"/>
                </a:solidFill>
                <a:effectLst/>
                <a:latin typeface="Titillium Web" pitchFamily="2" charset="77"/>
              </a:rPr>
              <a:t>LKAB's</a:t>
            </a:r>
            <a:r>
              <a:rPr lang="sv-SE" sz="1800" b="1" i="0">
                <a:solidFill>
                  <a:schemeClr val="accent1"/>
                </a:solidFill>
                <a:effectLst/>
                <a:latin typeface="Titillium Web" pitchFamily="2" charset="77"/>
              </a:rPr>
              <a:t> focus on </a:t>
            </a:r>
            <a:r>
              <a:rPr lang="sv-SE" sz="1800" b="1" i="0" err="1">
                <a:solidFill>
                  <a:schemeClr val="accent1"/>
                </a:solidFill>
                <a:effectLst/>
                <a:latin typeface="Titillium Web" pitchFamily="2" charset="77"/>
              </a:rPr>
              <a:t>improving</a:t>
            </a:r>
            <a:r>
              <a:rPr lang="sv-SE" sz="1800" b="1" i="0">
                <a:solidFill>
                  <a:schemeClr val="accent1"/>
                </a:solidFill>
                <a:effectLst/>
                <a:latin typeface="Titillium Web" pitchFamily="2" charset="77"/>
              </a:rPr>
              <a:t> the </a:t>
            </a:r>
            <a:r>
              <a:rPr lang="sv-SE" sz="1800" b="1" i="0" err="1">
                <a:solidFill>
                  <a:schemeClr val="accent1"/>
                </a:solidFill>
                <a:effectLst/>
                <a:latin typeface="Titillium Web" pitchFamily="2" charset="77"/>
              </a:rPr>
              <a:t>work</a:t>
            </a:r>
            <a:r>
              <a:rPr lang="sv-SE" sz="1800" b="1" i="0">
                <a:solidFill>
                  <a:schemeClr val="accent1"/>
                </a:solidFill>
                <a:effectLst/>
                <a:latin typeface="Titillium Web" pitchFamily="2" charset="77"/>
              </a:rPr>
              <a:t> </a:t>
            </a:r>
            <a:r>
              <a:rPr lang="sv-SE" sz="1800" b="1" i="0" err="1">
                <a:solidFill>
                  <a:schemeClr val="accent1"/>
                </a:solidFill>
                <a:effectLst/>
                <a:latin typeface="Titillium Web" pitchFamily="2" charset="77"/>
              </a:rPr>
              <a:t>environment</a:t>
            </a:r>
            <a:r>
              <a:rPr lang="sv-SE" sz="1800" b="1" i="0">
                <a:solidFill>
                  <a:schemeClr val="accent1"/>
                </a:solidFill>
                <a:effectLst/>
                <a:latin typeface="Titillium Web" pitchFamily="2" charset="77"/>
              </a:rPr>
              <a:t> </a:t>
            </a:r>
            <a:r>
              <a:rPr lang="sv-SE" sz="1800" b="1" i="0" err="1">
                <a:solidFill>
                  <a:schemeClr val="accent1"/>
                </a:solidFill>
                <a:effectLst/>
                <a:latin typeface="Titillium Web" pitchFamily="2" charset="77"/>
              </a:rPr>
              <a:t>within</a:t>
            </a:r>
            <a:r>
              <a:rPr lang="sv-SE" sz="1800" b="1" i="0">
                <a:solidFill>
                  <a:schemeClr val="accent1"/>
                </a:solidFill>
                <a:effectLst/>
                <a:latin typeface="Titillium Web" pitchFamily="2" charset="77"/>
              </a:rPr>
              <a:t> the </a:t>
            </a:r>
            <a:r>
              <a:rPr lang="sv-SE" sz="1800" b="1" i="0" err="1">
                <a:solidFill>
                  <a:schemeClr val="accent1"/>
                </a:solidFill>
                <a:effectLst/>
                <a:latin typeface="Titillium Web" pitchFamily="2" charset="77"/>
              </a:rPr>
              <a:t>company</a:t>
            </a:r>
            <a:r>
              <a:rPr lang="sv-SE" sz="1800" b="1" i="0">
                <a:solidFill>
                  <a:schemeClr val="accent1"/>
                </a:solidFill>
                <a:effectLst/>
                <a:latin typeface="Titillium Web" pitchFamily="2" charset="77"/>
              </a:rPr>
              <a:t> </a:t>
            </a:r>
            <a:r>
              <a:rPr lang="sv-SE" sz="1800" b="1" i="0" err="1">
                <a:solidFill>
                  <a:schemeClr val="accent1"/>
                </a:solidFill>
                <a:effectLst/>
                <a:latin typeface="Titillium Web" pitchFamily="2" charset="77"/>
              </a:rPr>
              <a:t>centres</a:t>
            </a:r>
            <a:r>
              <a:rPr lang="sv-SE" sz="1800" b="1" i="0">
                <a:solidFill>
                  <a:schemeClr val="accent1"/>
                </a:solidFill>
                <a:effectLst/>
                <a:latin typeface="Titillium Web" pitchFamily="2" charset="77"/>
              </a:rPr>
              <a:t> on </a:t>
            </a:r>
            <a:r>
              <a:rPr lang="sv-SE" sz="1800" b="1" i="0" err="1">
                <a:solidFill>
                  <a:schemeClr val="accent1"/>
                </a:solidFill>
                <a:effectLst/>
                <a:latin typeface="Titillium Web" pitchFamily="2" charset="77"/>
              </a:rPr>
              <a:t>health</a:t>
            </a:r>
            <a:r>
              <a:rPr lang="sv-SE" sz="1800" b="1" i="0">
                <a:solidFill>
                  <a:schemeClr val="accent1"/>
                </a:solidFill>
                <a:effectLst/>
                <a:latin typeface="Titillium Web" pitchFamily="2" charset="77"/>
              </a:rPr>
              <a:t> and </a:t>
            </a:r>
            <a:r>
              <a:rPr lang="sv-SE" sz="1800" b="1" i="0" err="1">
                <a:solidFill>
                  <a:schemeClr val="accent1"/>
                </a:solidFill>
                <a:effectLst/>
                <a:latin typeface="Titillium Web" pitchFamily="2" charset="77"/>
              </a:rPr>
              <a:t>well-being</a:t>
            </a:r>
            <a:r>
              <a:rPr lang="sv-SE" sz="1800" b="1" i="0">
                <a:solidFill>
                  <a:schemeClr val="accent1"/>
                </a:solidFill>
                <a:effectLst/>
                <a:latin typeface="Titillium Web" pitchFamily="2" charset="77"/>
              </a:rPr>
              <a:t>. Health and </a:t>
            </a:r>
            <a:r>
              <a:rPr lang="sv-SE" sz="1800" b="1" i="0" err="1">
                <a:solidFill>
                  <a:schemeClr val="accent1"/>
                </a:solidFill>
                <a:effectLst/>
                <a:latin typeface="Titillium Web" pitchFamily="2" charset="77"/>
              </a:rPr>
              <a:t>well-being</a:t>
            </a:r>
            <a:r>
              <a:rPr lang="sv-SE" sz="1800" b="1" i="0">
                <a:solidFill>
                  <a:schemeClr val="accent1"/>
                </a:solidFill>
                <a:effectLst/>
                <a:latin typeface="Titillium Web" pitchFamily="2" charset="77"/>
              </a:rPr>
              <a:t> </a:t>
            </a:r>
            <a:r>
              <a:rPr lang="sv-SE" sz="1800" b="1" i="0" err="1">
                <a:solidFill>
                  <a:schemeClr val="accent1"/>
                </a:solidFill>
                <a:effectLst/>
                <a:latin typeface="Titillium Web" pitchFamily="2" charset="77"/>
              </a:rPr>
              <a:t>are</a:t>
            </a:r>
            <a:r>
              <a:rPr lang="sv-SE" sz="1800" b="1" i="0">
                <a:solidFill>
                  <a:schemeClr val="accent1"/>
                </a:solidFill>
                <a:effectLst/>
                <a:latin typeface="Titillium Web" pitchFamily="2" charset="77"/>
              </a:rPr>
              <a:t> </a:t>
            </a:r>
            <a:r>
              <a:rPr lang="sv-SE" sz="1800" b="1" i="0" err="1">
                <a:solidFill>
                  <a:schemeClr val="accent1"/>
                </a:solidFill>
                <a:effectLst/>
                <a:latin typeface="Titillium Web" pitchFamily="2" charset="77"/>
              </a:rPr>
              <a:t>largely</a:t>
            </a:r>
            <a:r>
              <a:rPr lang="sv-SE" sz="1800" b="1" i="0">
                <a:solidFill>
                  <a:schemeClr val="accent1"/>
                </a:solidFill>
                <a:effectLst/>
                <a:latin typeface="Titillium Web" pitchFamily="2" charset="77"/>
              </a:rPr>
              <a:t> </a:t>
            </a:r>
            <a:r>
              <a:rPr lang="sv-SE" sz="1800" b="1" i="0" err="1">
                <a:solidFill>
                  <a:schemeClr val="accent1"/>
                </a:solidFill>
                <a:effectLst/>
                <a:latin typeface="Titillium Web" pitchFamily="2" charset="77"/>
              </a:rPr>
              <a:t>about</a:t>
            </a:r>
            <a:r>
              <a:rPr lang="sv-SE" sz="1800" b="1" i="0">
                <a:solidFill>
                  <a:schemeClr val="accent1"/>
                </a:solidFill>
                <a:effectLst/>
                <a:latin typeface="Titillium Web" pitchFamily="2" charset="77"/>
              </a:rPr>
              <a:t> </a:t>
            </a:r>
            <a:r>
              <a:rPr lang="sv-SE" sz="1800" b="1" i="0" err="1">
                <a:solidFill>
                  <a:schemeClr val="accent1"/>
                </a:solidFill>
                <a:effectLst/>
                <a:latin typeface="Titillium Web" pitchFamily="2" charset="77"/>
              </a:rPr>
              <a:t>our</a:t>
            </a:r>
            <a:r>
              <a:rPr lang="sv-SE" sz="1800" b="1" i="0">
                <a:solidFill>
                  <a:schemeClr val="accent1"/>
                </a:solidFill>
                <a:effectLst/>
                <a:latin typeface="Titillium Web" pitchFamily="2" charset="77"/>
              </a:rPr>
              <a:t> perceptions </a:t>
            </a:r>
            <a:r>
              <a:rPr lang="sv-SE" sz="1800" b="1" i="0" err="1">
                <a:solidFill>
                  <a:schemeClr val="accent1"/>
                </a:solidFill>
                <a:effectLst/>
                <a:latin typeface="Titillium Web" pitchFamily="2" charset="77"/>
              </a:rPr>
              <a:t>of</a:t>
            </a:r>
            <a:r>
              <a:rPr lang="sv-SE" sz="1800" b="1" i="0">
                <a:solidFill>
                  <a:schemeClr val="accent1"/>
                </a:solidFill>
                <a:effectLst/>
                <a:latin typeface="Titillium Web" pitchFamily="2" charset="77"/>
              </a:rPr>
              <a:t> </a:t>
            </a:r>
            <a:r>
              <a:rPr lang="sv-SE" sz="1800" b="1" i="0" err="1">
                <a:solidFill>
                  <a:schemeClr val="accent1"/>
                </a:solidFill>
                <a:effectLst/>
                <a:latin typeface="Titillium Web" pitchFamily="2" charset="77"/>
              </a:rPr>
              <a:t>our</a:t>
            </a:r>
            <a:r>
              <a:rPr lang="sv-SE" sz="1800" b="1" i="0">
                <a:solidFill>
                  <a:schemeClr val="accent1"/>
                </a:solidFill>
                <a:effectLst/>
                <a:latin typeface="Titillium Web" pitchFamily="2" charset="77"/>
              </a:rPr>
              <a:t> </a:t>
            </a:r>
            <a:r>
              <a:rPr lang="sv-SE" sz="1800" b="1" i="0" err="1">
                <a:solidFill>
                  <a:schemeClr val="accent1"/>
                </a:solidFill>
                <a:effectLst/>
                <a:latin typeface="Titillium Web" pitchFamily="2" charset="77"/>
              </a:rPr>
              <a:t>own</a:t>
            </a:r>
            <a:r>
              <a:rPr lang="sv-SE" sz="1800" b="1" i="0">
                <a:solidFill>
                  <a:schemeClr val="accent1"/>
                </a:solidFill>
                <a:effectLst/>
                <a:latin typeface="Titillium Web" pitchFamily="2" charset="77"/>
              </a:rPr>
              <a:t> </a:t>
            </a:r>
            <a:r>
              <a:rPr lang="sv-SE" sz="1800" b="1" i="0" err="1">
                <a:solidFill>
                  <a:schemeClr val="accent1"/>
                </a:solidFill>
                <a:effectLst/>
                <a:latin typeface="Titillium Web" pitchFamily="2" charset="77"/>
              </a:rPr>
              <a:t>health</a:t>
            </a:r>
            <a:r>
              <a:rPr lang="sv-SE" sz="1800" b="1" i="0">
                <a:solidFill>
                  <a:schemeClr val="accent1"/>
                </a:solidFill>
                <a:effectLst/>
                <a:latin typeface="Titillium Web" pitchFamily="2" charset="77"/>
              </a:rPr>
              <a:t> status and </a:t>
            </a:r>
            <a:r>
              <a:rPr lang="sv-SE" sz="1800" b="1" i="0" err="1">
                <a:solidFill>
                  <a:schemeClr val="accent1"/>
                </a:solidFill>
                <a:effectLst/>
                <a:latin typeface="Titillium Web" pitchFamily="2" charset="77"/>
              </a:rPr>
              <a:t>how</a:t>
            </a:r>
            <a:r>
              <a:rPr lang="sv-SE" sz="1800" b="1" i="0">
                <a:solidFill>
                  <a:schemeClr val="accent1"/>
                </a:solidFill>
                <a:effectLst/>
                <a:latin typeface="Titillium Web" pitchFamily="2" charset="77"/>
              </a:rPr>
              <a:t> </a:t>
            </a:r>
            <a:r>
              <a:rPr lang="sv-SE" sz="1800" b="1" i="0" err="1">
                <a:solidFill>
                  <a:schemeClr val="accent1"/>
                </a:solidFill>
                <a:effectLst/>
                <a:latin typeface="Titillium Web" pitchFamily="2" charset="77"/>
              </a:rPr>
              <a:t>we</a:t>
            </a:r>
            <a:r>
              <a:rPr lang="sv-SE" sz="1800" b="1" i="0">
                <a:solidFill>
                  <a:schemeClr val="accent1"/>
                </a:solidFill>
                <a:effectLst/>
                <a:latin typeface="Titillium Web" pitchFamily="2" charset="77"/>
              </a:rPr>
              <a:t> </a:t>
            </a:r>
            <a:r>
              <a:rPr lang="sv-SE" sz="1800" b="1" i="0" err="1">
                <a:solidFill>
                  <a:schemeClr val="accent1"/>
                </a:solidFill>
                <a:effectLst/>
                <a:latin typeface="Titillium Web" pitchFamily="2" charset="77"/>
              </a:rPr>
              <a:t>feel</a:t>
            </a:r>
            <a:r>
              <a:rPr lang="sv-SE" sz="1800" b="1" i="0">
                <a:solidFill>
                  <a:schemeClr val="accent1"/>
                </a:solidFill>
                <a:effectLst/>
                <a:latin typeface="Titillium Web" pitchFamily="2" charset="77"/>
              </a:rPr>
              <a:t>. </a:t>
            </a:r>
          </a:p>
          <a:p>
            <a:pPr marL="0" indent="0" algn="l" defTabSz="914400">
              <a:lnSpc>
                <a:spcPct val="120000"/>
              </a:lnSpc>
              <a:spcBef>
                <a:spcPts val="1400"/>
              </a:spcBef>
              <a:buNone/>
            </a:pPr>
            <a:r>
              <a:rPr lang="sv-SE" sz="1800" b="0" i="0" err="1">
                <a:solidFill>
                  <a:schemeClr val="accent1"/>
                </a:solidFill>
                <a:effectLst/>
                <a:latin typeface="Titillium Web" pitchFamily="2" charset="77"/>
              </a:rPr>
              <a:t>Many</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factors</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physical</a:t>
            </a:r>
            <a:r>
              <a:rPr lang="sv-SE" sz="1800" b="0" i="0">
                <a:solidFill>
                  <a:schemeClr val="accent1"/>
                </a:solidFill>
                <a:effectLst/>
                <a:latin typeface="Titillium Web" pitchFamily="2" charset="77"/>
              </a:rPr>
              <a:t> as </a:t>
            </a:r>
            <a:r>
              <a:rPr lang="sv-SE" sz="1800" b="0" i="0" err="1">
                <a:solidFill>
                  <a:schemeClr val="accent1"/>
                </a:solidFill>
                <a:effectLst/>
                <a:latin typeface="Titillium Web" pitchFamily="2" charset="77"/>
              </a:rPr>
              <a:t>well</a:t>
            </a:r>
            <a:r>
              <a:rPr lang="sv-SE" sz="1800" b="0" i="0">
                <a:solidFill>
                  <a:schemeClr val="accent1"/>
                </a:solidFill>
                <a:effectLst/>
                <a:latin typeface="Titillium Web" pitchFamily="2" charset="77"/>
              </a:rPr>
              <a:t> as in the </a:t>
            </a:r>
            <a:r>
              <a:rPr lang="sv-SE" sz="1800" b="0" i="0" err="1">
                <a:solidFill>
                  <a:schemeClr val="accent1"/>
                </a:solidFill>
                <a:effectLst/>
                <a:latin typeface="Titillium Web" pitchFamily="2" charset="77"/>
              </a:rPr>
              <a:t>organisational</a:t>
            </a:r>
            <a:r>
              <a:rPr lang="sv-SE" sz="1800" b="0" i="0">
                <a:solidFill>
                  <a:schemeClr val="accent1"/>
                </a:solidFill>
                <a:effectLst/>
                <a:latin typeface="Titillium Web" pitchFamily="2" charset="77"/>
              </a:rPr>
              <a:t> and social </a:t>
            </a:r>
            <a:r>
              <a:rPr lang="sv-SE" sz="1800" b="0" i="0" err="1">
                <a:solidFill>
                  <a:schemeClr val="accent1"/>
                </a:solidFill>
                <a:effectLst/>
                <a:latin typeface="Titillium Web" pitchFamily="2" charset="77"/>
              </a:rPr>
              <a:t>work</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environment</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together</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with</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conditions</a:t>
            </a:r>
            <a:r>
              <a:rPr lang="sv-SE" sz="1800" b="0" i="0">
                <a:solidFill>
                  <a:schemeClr val="accent1"/>
                </a:solidFill>
                <a:effectLst/>
                <a:latin typeface="Titillium Web" pitchFamily="2" charset="77"/>
              </a:rPr>
              <a:t> for a </a:t>
            </a:r>
            <a:r>
              <a:rPr lang="sv-SE" sz="1800" b="0" i="0" err="1">
                <a:solidFill>
                  <a:schemeClr val="accent1"/>
                </a:solidFill>
                <a:effectLst/>
                <a:latin typeface="Titillium Web" pitchFamily="2" charset="77"/>
              </a:rPr>
              <a:t>healthy</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lifestyle</a:t>
            </a:r>
            <a:r>
              <a:rPr lang="sv-SE" sz="1800" b="0" i="0">
                <a:solidFill>
                  <a:schemeClr val="accent1"/>
                </a:solidFill>
                <a:effectLst/>
                <a:latin typeface="Titillium Web" pitchFamily="2" charset="77"/>
              </a:rPr>
              <a:t>, must </a:t>
            </a:r>
            <a:r>
              <a:rPr lang="sv-SE" sz="1800" b="0" i="0" err="1">
                <a:solidFill>
                  <a:schemeClr val="accent1"/>
                </a:solidFill>
                <a:effectLst/>
                <a:latin typeface="Titillium Web" pitchFamily="2" charset="77"/>
              </a:rPr>
              <a:t>interact</a:t>
            </a:r>
            <a:r>
              <a:rPr lang="sv-SE" sz="1800" b="0" i="0">
                <a:solidFill>
                  <a:schemeClr val="accent1"/>
                </a:solidFill>
                <a:effectLst/>
                <a:latin typeface="Titillium Web" pitchFamily="2" charset="77"/>
              </a:rPr>
              <a:t> to </a:t>
            </a:r>
            <a:r>
              <a:rPr lang="sv-SE" sz="1800" b="0" i="0" err="1">
                <a:solidFill>
                  <a:schemeClr val="accent1"/>
                </a:solidFill>
                <a:effectLst/>
                <a:latin typeface="Titillium Web" pitchFamily="2" charset="77"/>
              </a:rPr>
              <a:t>bring</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about</a:t>
            </a:r>
            <a:r>
              <a:rPr lang="sv-SE" sz="1800" b="0" i="0">
                <a:solidFill>
                  <a:schemeClr val="accent1"/>
                </a:solidFill>
                <a:effectLst/>
                <a:latin typeface="Titillium Web" pitchFamily="2" charset="77"/>
              </a:rPr>
              <a:t> a feeling </a:t>
            </a:r>
            <a:r>
              <a:rPr lang="sv-SE" sz="1800" b="0" i="0" err="1">
                <a:solidFill>
                  <a:schemeClr val="accent1"/>
                </a:solidFill>
                <a:effectLst/>
                <a:latin typeface="Titillium Web" pitchFamily="2" charset="77"/>
              </a:rPr>
              <a:t>of</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health</a:t>
            </a:r>
            <a:r>
              <a:rPr lang="sv-SE" sz="1800" b="0" i="0">
                <a:solidFill>
                  <a:schemeClr val="accent1"/>
                </a:solidFill>
                <a:effectLst/>
                <a:latin typeface="Titillium Web" pitchFamily="2" charset="77"/>
              </a:rPr>
              <a:t> and </a:t>
            </a:r>
            <a:r>
              <a:rPr lang="sv-SE" sz="1800" b="0" i="0" err="1">
                <a:solidFill>
                  <a:schemeClr val="accent1"/>
                </a:solidFill>
                <a:effectLst/>
                <a:latin typeface="Titillium Web" pitchFamily="2" charset="77"/>
              </a:rPr>
              <a:t>well-being</a:t>
            </a:r>
            <a:r>
              <a:rPr lang="sv-SE" sz="1800" b="0" i="0">
                <a:solidFill>
                  <a:schemeClr val="accent1"/>
                </a:solidFill>
                <a:effectLst/>
                <a:latin typeface="Titillium Web" pitchFamily="2" charset="77"/>
              </a:rPr>
              <a:t> in </a:t>
            </a:r>
            <a:r>
              <a:rPr lang="sv-SE" sz="1800" b="0" i="0" err="1">
                <a:solidFill>
                  <a:schemeClr val="accent1"/>
                </a:solidFill>
                <a:effectLst/>
                <a:latin typeface="Titillium Web" pitchFamily="2" charset="77"/>
              </a:rPr>
              <a:t>every</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individual</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There</a:t>
            </a:r>
            <a:r>
              <a:rPr lang="sv-SE" sz="1800" b="0" i="0">
                <a:solidFill>
                  <a:schemeClr val="accent1"/>
                </a:solidFill>
                <a:effectLst/>
                <a:latin typeface="Titillium Web" pitchFamily="2" charset="77"/>
              </a:rPr>
              <a:t> is no definitive </a:t>
            </a:r>
            <a:r>
              <a:rPr lang="sv-SE" sz="1800" b="0" i="0" err="1">
                <a:solidFill>
                  <a:schemeClr val="accent1"/>
                </a:solidFill>
                <a:effectLst/>
                <a:latin typeface="Titillium Web" pitchFamily="2" charset="77"/>
              </a:rPr>
              <a:t>boundary</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between</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working</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life</a:t>
            </a:r>
            <a:r>
              <a:rPr lang="sv-SE" sz="1800" b="0" i="0">
                <a:solidFill>
                  <a:schemeClr val="accent1"/>
                </a:solidFill>
                <a:effectLst/>
                <a:latin typeface="Titillium Web" pitchFamily="2" charset="77"/>
              </a:rPr>
              <a:t> and private </a:t>
            </a:r>
            <a:r>
              <a:rPr lang="sv-SE" sz="1800" b="0" i="0" err="1">
                <a:solidFill>
                  <a:schemeClr val="accent1"/>
                </a:solidFill>
                <a:effectLst/>
                <a:latin typeface="Titillium Web" pitchFamily="2" charset="77"/>
              </a:rPr>
              <a:t>life</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since</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they</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often</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overlap</a:t>
            </a:r>
            <a:r>
              <a:rPr lang="sv-SE" sz="1800" b="0" i="0">
                <a:solidFill>
                  <a:schemeClr val="accent1"/>
                </a:solidFill>
                <a:effectLst/>
                <a:latin typeface="Titillium Web" pitchFamily="2" charset="77"/>
              </a:rPr>
              <a:t> and </a:t>
            </a:r>
            <a:r>
              <a:rPr lang="sv-SE" sz="1800" b="0" i="0" err="1">
                <a:solidFill>
                  <a:schemeClr val="accent1"/>
                </a:solidFill>
                <a:effectLst/>
                <a:latin typeface="Titillium Web" pitchFamily="2" charset="77"/>
              </a:rPr>
              <a:t>impact</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each</a:t>
            </a:r>
            <a:r>
              <a:rPr lang="sv-SE" sz="1800" b="0" i="0">
                <a:solidFill>
                  <a:schemeClr val="accent1"/>
                </a:solidFill>
                <a:effectLst/>
                <a:latin typeface="Titillium Web" pitchFamily="2" charset="77"/>
              </a:rPr>
              <a:t> </a:t>
            </a:r>
            <a:r>
              <a:rPr lang="sv-SE" sz="1800" b="0" i="0" err="1">
                <a:solidFill>
                  <a:schemeClr val="accent1"/>
                </a:solidFill>
                <a:effectLst/>
                <a:latin typeface="Titillium Web" pitchFamily="2" charset="77"/>
              </a:rPr>
              <a:t>other</a:t>
            </a:r>
            <a:r>
              <a:rPr lang="sv-SE" sz="1800" b="0" i="0">
                <a:solidFill>
                  <a:schemeClr val="accent1"/>
                </a:solidFill>
                <a:effectLst/>
                <a:latin typeface="Titillium Web" pitchFamily="2" charset="77"/>
              </a:rPr>
              <a:t>.</a:t>
            </a:r>
          </a:p>
          <a:p>
            <a:pPr marL="0" indent="0">
              <a:lnSpc>
                <a:spcPct val="120000"/>
              </a:lnSpc>
              <a:buNone/>
            </a:pPr>
            <a:br>
              <a:rPr lang="sv-SE" sz="1800" b="0" i="0">
                <a:solidFill>
                  <a:schemeClr val="accent1"/>
                </a:solidFill>
                <a:effectLst/>
                <a:latin typeface="Titillium Web" pitchFamily="2" charset="77"/>
              </a:rPr>
            </a:br>
            <a:r>
              <a:rPr lang="sv-SE" sz="1000" b="0" i="0">
                <a:solidFill>
                  <a:schemeClr val="accent1"/>
                </a:solidFill>
                <a:effectLst/>
                <a:latin typeface="Titillium Web" pitchFamily="2" charset="77"/>
              </a:rPr>
              <a:t>The </a:t>
            </a:r>
            <a:r>
              <a:rPr lang="sv-SE" sz="1000" b="0" i="0" err="1">
                <a:solidFill>
                  <a:schemeClr val="accent1"/>
                </a:solidFill>
                <a:effectLst/>
                <a:latin typeface="Titillium Web" pitchFamily="2" charset="77"/>
              </a:rPr>
              <a:t>outcome</a:t>
            </a:r>
            <a:r>
              <a:rPr lang="sv-SE" sz="1000" b="0" i="0">
                <a:solidFill>
                  <a:schemeClr val="accent1"/>
                </a:solidFill>
                <a:effectLst/>
                <a:latin typeface="Titillium Web" pitchFamily="2" charset="77"/>
              </a:rPr>
              <a:t> </a:t>
            </a:r>
            <a:r>
              <a:rPr lang="sv-SE" sz="1000" b="0" i="0" err="1">
                <a:solidFill>
                  <a:schemeClr val="accent1"/>
                </a:solidFill>
                <a:effectLst/>
                <a:latin typeface="Titillium Web" pitchFamily="2" charset="77"/>
              </a:rPr>
              <a:t>of</a:t>
            </a:r>
            <a:r>
              <a:rPr lang="sv-SE" sz="1000" b="0" i="0">
                <a:solidFill>
                  <a:schemeClr val="accent1"/>
                </a:solidFill>
                <a:effectLst/>
                <a:latin typeface="Titillium Web" pitchFamily="2" charset="77"/>
              </a:rPr>
              <a:t> </a:t>
            </a:r>
            <a:r>
              <a:rPr lang="sv-SE" sz="1000" b="0" i="0" err="1">
                <a:solidFill>
                  <a:schemeClr val="accent1"/>
                </a:solidFill>
                <a:effectLst/>
                <a:latin typeface="Titillium Web" pitchFamily="2" charset="77"/>
              </a:rPr>
              <a:t>how</a:t>
            </a:r>
            <a:r>
              <a:rPr lang="sv-SE" sz="1000" b="0" i="0">
                <a:solidFill>
                  <a:schemeClr val="accent1"/>
                </a:solidFill>
                <a:effectLst/>
                <a:latin typeface="Titillium Web" pitchFamily="2" charset="77"/>
              </a:rPr>
              <a:t> </a:t>
            </a:r>
            <a:r>
              <a:rPr lang="sv-SE" sz="1000" b="0" i="0" err="1">
                <a:solidFill>
                  <a:schemeClr val="accent1"/>
                </a:solidFill>
                <a:effectLst/>
                <a:latin typeface="Titillium Web" pitchFamily="2" charset="77"/>
              </a:rPr>
              <a:t>well-being</a:t>
            </a:r>
            <a:r>
              <a:rPr lang="sv-SE" sz="1000" b="0" i="0">
                <a:solidFill>
                  <a:schemeClr val="accent1"/>
                </a:solidFill>
                <a:effectLst/>
                <a:latin typeface="Titillium Web" pitchFamily="2" charset="77"/>
              </a:rPr>
              <a:t>* </a:t>
            </a:r>
            <a:r>
              <a:rPr lang="sv-SE" sz="1000" b="0" i="0" err="1">
                <a:solidFill>
                  <a:schemeClr val="accent1"/>
                </a:solidFill>
                <a:effectLst/>
                <a:latin typeface="Titillium Web" pitchFamily="2" charset="77"/>
              </a:rPr>
              <a:t>changes</a:t>
            </a:r>
            <a:r>
              <a:rPr lang="sv-SE" sz="1000" b="0" i="0">
                <a:solidFill>
                  <a:schemeClr val="accent1"/>
                </a:solidFill>
                <a:effectLst/>
                <a:latin typeface="Titillium Web" pitchFamily="2" charset="77"/>
              </a:rPr>
              <a:t> over </a:t>
            </a:r>
            <a:r>
              <a:rPr lang="sv-SE" sz="1000" b="0" i="0" err="1">
                <a:solidFill>
                  <a:schemeClr val="accent1"/>
                </a:solidFill>
                <a:effectLst/>
                <a:latin typeface="Titillium Web" pitchFamily="2" charset="77"/>
              </a:rPr>
              <a:t>time</a:t>
            </a:r>
            <a:r>
              <a:rPr lang="sv-SE" sz="1000" b="0" i="0">
                <a:solidFill>
                  <a:schemeClr val="accent1"/>
                </a:solidFill>
                <a:effectLst/>
                <a:latin typeface="Titillium Web" pitchFamily="2" charset="77"/>
              </a:rPr>
              <a:t> is </a:t>
            </a:r>
            <a:r>
              <a:rPr lang="sv-SE" sz="1000" b="0" i="0" err="1">
                <a:solidFill>
                  <a:schemeClr val="accent1"/>
                </a:solidFill>
                <a:effectLst/>
                <a:latin typeface="Titillium Web" pitchFamily="2" charset="77"/>
              </a:rPr>
              <a:t>measured</a:t>
            </a:r>
            <a:r>
              <a:rPr lang="sv-SE" sz="1000" b="0" i="0">
                <a:solidFill>
                  <a:schemeClr val="accent1"/>
                </a:solidFill>
                <a:effectLst/>
                <a:latin typeface="Titillium Web" pitchFamily="2" charset="77"/>
              </a:rPr>
              <a:t> </a:t>
            </a:r>
            <a:r>
              <a:rPr lang="sv-SE" sz="1000" b="0" i="0" err="1">
                <a:solidFill>
                  <a:schemeClr val="accent1"/>
                </a:solidFill>
                <a:effectLst/>
                <a:latin typeface="Titillium Web" pitchFamily="2" charset="77"/>
              </a:rPr>
              <a:t>annually</a:t>
            </a:r>
            <a:r>
              <a:rPr lang="sv-SE" sz="1000" b="0" i="0">
                <a:solidFill>
                  <a:schemeClr val="accent1"/>
                </a:solidFill>
                <a:effectLst/>
                <a:latin typeface="Titillium Web" pitchFamily="2" charset="77"/>
              </a:rPr>
              <a:t> for the </a:t>
            </a:r>
            <a:r>
              <a:rPr lang="sv-SE" sz="1000" b="0" i="0" err="1">
                <a:solidFill>
                  <a:schemeClr val="accent1"/>
                </a:solidFill>
                <a:effectLst/>
                <a:latin typeface="Titillium Web" pitchFamily="2" charset="77"/>
              </a:rPr>
              <a:t>entire</a:t>
            </a:r>
            <a:r>
              <a:rPr lang="sv-SE" sz="1000" b="0" i="0">
                <a:solidFill>
                  <a:schemeClr val="accent1"/>
                </a:solidFill>
                <a:effectLst/>
                <a:latin typeface="Titillium Web" pitchFamily="2" charset="77"/>
              </a:rPr>
              <a:t> </a:t>
            </a:r>
            <a:r>
              <a:rPr lang="sv-SE" sz="1000" b="0" i="0" err="1">
                <a:solidFill>
                  <a:schemeClr val="accent1"/>
                </a:solidFill>
                <a:effectLst/>
                <a:latin typeface="Titillium Web" pitchFamily="2" charset="77"/>
              </a:rPr>
              <a:t>group</a:t>
            </a:r>
            <a:r>
              <a:rPr lang="sv-SE" sz="1000" b="0" i="0">
                <a:solidFill>
                  <a:schemeClr val="accent1"/>
                </a:solidFill>
                <a:effectLst/>
                <a:latin typeface="Titillium Web" pitchFamily="2" charset="77"/>
              </a:rPr>
              <a:t> via </a:t>
            </a:r>
            <a:r>
              <a:rPr lang="sv-SE" sz="1000" b="0" i="0" err="1">
                <a:solidFill>
                  <a:schemeClr val="accent1"/>
                </a:solidFill>
                <a:effectLst/>
                <a:latin typeface="Titillium Web" pitchFamily="2" charset="77"/>
              </a:rPr>
              <a:t>surveys</a:t>
            </a:r>
            <a:r>
              <a:rPr lang="sv-SE" sz="1000" b="0" i="0">
                <a:solidFill>
                  <a:schemeClr val="accent1"/>
                </a:solidFill>
                <a:effectLst/>
                <a:latin typeface="Titillium Web" pitchFamily="2" charset="77"/>
              </a:rPr>
              <a:t> </a:t>
            </a:r>
          </a:p>
        </p:txBody>
      </p:sp>
      <p:sp>
        <p:nvSpPr>
          <p:cNvPr id="7" name="Rectangle 6">
            <a:extLst>
              <a:ext uri="{FF2B5EF4-FFF2-40B4-BE49-F238E27FC236}">
                <a16:creationId xmlns:a16="http://schemas.microsoft.com/office/drawing/2014/main" id="{340FF563-872C-0544-93E3-1984B73B05EA}"/>
              </a:ext>
            </a:extLst>
          </p:cNvPr>
          <p:cNvSpPr/>
          <p:nvPr/>
        </p:nvSpPr>
        <p:spPr>
          <a:xfrm>
            <a:off x="7689698" y="1529430"/>
            <a:ext cx="3625147" cy="4497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extBox 7">
            <a:extLst>
              <a:ext uri="{FF2B5EF4-FFF2-40B4-BE49-F238E27FC236}">
                <a16:creationId xmlns:a16="http://schemas.microsoft.com/office/drawing/2014/main" id="{FE623FD3-70D8-7546-A295-DDB875951DD2}"/>
              </a:ext>
            </a:extLst>
          </p:cNvPr>
          <p:cNvSpPr txBox="1"/>
          <p:nvPr/>
        </p:nvSpPr>
        <p:spPr>
          <a:xfrm>
            <a:off x="8063343" y="4608385"/>
            <a:ext cx="2928865" cy="923330"/>
          </a:xfrm>
          <a:prstGeom prst="rect">
            <a:avLst/>
          </a:prstGeom>
          <a:noFill/>
        </p:spPr>
        <p:txBody>
          <a:bodyPr wrap="square" lIns="0" tIns="0" rIns="0" bIns="0" rtlCol="0">
            <a:spAutoFit/>
          </a:bodyPr>
          <a:lstStyle/>
          <a:p>
            <a:pPr marL="285750" indent="-285750">
              <a:buFont typeface="Arial" panose="020B0604020202020204" pitchFamily="34" charset="0"/>
              <a:buChar char="•"/>
            </a:pPr>
            <a:r>
              <a:rPr lang="sv-SE" sz="1200" err="1">
                <a:solidFill>
                  <a:schemeClr val="bg1"/>
                </a:solidFill>
              </a:rPr>
              <a:t>Follow</a:t>
            </a:r>
            <a:r>
              <a:rPr lang="sv-SE" sz="1200">
                <a:solidFill>
                  <a:schemeClr val="bg1"/>
                </a:solidFill>
              </a:rPr>
              <a:t> the Golden </a:t>
            </a:r>
            <a:r>
              <a:rPr lang="sv-SE" sz="1200" err="1">
                <a:solidFill>
                  <a:schemeClr val="bg1"/>
                </a:solidFill>
              </a:rPr>
              <a:t>Rules</a:t>
            </a:r>
            <a:r>
              <a:rPr lang="sv-SE" sz="1200">
                <a:solidFill>
                  <a:schemeClr val="bg1"/>
                </a:solidFill>
              </a:rPr>
              <a:t>. </a:t>
            </a:r>
            <a:r>
              <a:rPr lang="sv-SE" sz="1200" err="1">
                <a:solidFill>
                  <a:schemeClr val="bg1"/>
                </a:solidFill>
              </a:rPr>
              <a:t>Our</a:t>
            </a:r>
            <a:r>
              <a:rPr lang="sv-SE" sz="1200">
                <a:solidFill>
                  <a:schemeClr val="bg1"/>
                </a:solidFill>
              </a:rPr>
              <a:t> </a:t>
            </a:r>
            <a:r>
              <a:rPr lang="sv-SE" sz="1200" err="1">
                <a:solidFill>
                  <a:schemeClr val="bg1"/>
                </a:solidFill>
              </a:rPr>
              <a:t>behaviour</a:t>
            </a:r>
            <a:r>
              <a:rPr lang="sv-SE" sz="1200">
                <a:solidFill>
                  <a:schemeClr val="bg1"/>
                </a:solidFill>
              </a:rPr>
              <a:t> </a:t>
            </a:r>
            <a:r>
              <a:rPr lang="sv-SE" sz="1200" err="1">
                <a:solidFill>
                  <a:schemeClr val="bg1"/>
                </a:solidFill>
              </a:rPr>
              <a:t>creates</a:t>
            </a:r>
            <a:r>
              <a:rPr lang="sv-SE" sz="1200">
                <a:solidFill>
                  <a:schemeClr val="bg1"/>
                </a:solidFill>
              </a:rPr>
              <a:t> </a:t>
            </a:r>
            <a:r>
              <a:rPr lang="sv-SE" sz="1200" err="1">
                <a:solidFill>
                  <a:schemeClr val="bg1"/>
                </a:solidFill>
              </a:rPr>
              <a:t>safe</a:t>
            </a:r>
            <a:r>
              <a:rPr lang="sv-SE" sz="1200">
                <a:solidFill>
                  <a:schemeClr val="bg1"/>
                </a:solidFill>
              </a:rPr>
              <a:t> and </a:t>
            </a:r>
            <a:r>
              <a:rPr lang="sv-SE" sz="1200" err="1">
                <a:solidFill>
                  <a:schemeClr val="bg1"/>
                </a:solidFill>
              </a:rPr>
              <a:t>healthy</a:t>
            </a:r>
            <a:r>
              <a:rPr lang="sv-SE" sz="1200">
                <a:solidFill>
                  <a:schemeClr val="bg1"/>
                </a:solidFill>
              </a:rPr>
              <a:t> </a:t>
            </a:r>
            <a:r>
              <a:rPr lang="sv-SE" sz="1200" err="1">
                <a:solidFill>
                  <a:schemeClr val="bg1"/>
                </a:solidFill>
              </a:rPr>
              <a:t>workplaces</a:t>
            </a:r>
            <a:r>
              <a:rPr lang="sv-SE" sz="1200">
                <a:solidFill>
                  <a:schemeClr val="bg1"/>
                </a:solidFill>
              </a:rPr>
              <a:t>.</a:t>
            </a:r>
          </a:p>
          <a:p>
            <a:pPr marL="285750" indent="-285750">
              <a:buFont typeface="Arial" panose="020B0604020202020204" pitchFamily="34" charset="0"/>
              <a:buChar char="•"/>
            </a:pPr>
            <a:endParaRPr lang="sv-SE" sz="1200">
              <a:solidFill>
                <a:schemeClr val="bg1"/>
              </a:solidFill>
            </a:endParaRPr>
          </a:p>
          <a:p>
            <a:pPr marL="285750" indent="-285750">
              <a:buFont typeface="Arial" panose="020B0604020202020204" pitchFamily="34" charset="0"/>
              <a:buChar char="•"/>
            </a:pPr>
            <a:r>
              <a:rPr lang="sv-SE" sz="1200" err="1">
                <a:solidFill>
                  <a:schemeClr val="bg1"/>
                </a:solidFill>
              </a:rPr>
              <a:t>Dialogue</a:t>
            </a:r>
            <a:r>
              <a:rPr lang="sv-SE" sz="1200">
                <a:solidFill>
                  <a:schemeClr val="bg1"/>
                </a:solidFill>
              </a:rPr>
              <a:t> </a:t>
            </a:r>
            <a:r>
              <a:rPr lang="sv-SE" sz="1200" err="1">
                <a:solidFill>
                  <a:schemeClr val="bg1"/>
                </a:solidFill>
              </a:rPr>
              <a:t>with</a:t>
            </a:r>
            <a:r>
              <a:rPr lang="sv-SE" sz="1200">
                <a:solidFill>
                  <a:schemeClr val="bg1"/>
                </a:solidFill>
              </a:rPr>
              <a:t> </a:t>
            </a:r>
            <a:r>
              <a:rPr lang="sv-SE" sz="1200" err="1">
                <a:solidFill>
                  <a:schemeClr val="bg1"/>
                </a:solidFill>
              </a:rPr>
              <a:t>your</a:t>
            </a:r>
            <a:r>
              <a:rPr lang="sv-SE" sz="1200">
                <a:solidFill>
                  <a:schemeClr val="bg1"/>
                </a:solidFill>
              </a:rPr>
              <a:t> manager </a:t>
            </a:r>
            <a:r>
              <a:rPr lang="sv-SE" sz="1200" err="1">
                <a:solidFill>
                  <a:schemeClr val="bg1"/>
                </a:solidFill>
              </a:rPr>
              <a:t>about</a:t>
            </a:r>
            <a:r>
              <a:rPr lang="sv-SE" sz="1200">
                <a:solidFill>
                  <a:schemeClr val="bg1"/>
                </a:solidFill>
              </a:rPr>
              <a:t> </a:t>
            </a:r>
            <a:r>
              <a:rPr lang="sv-SE" sz="1200" err="1">
                <a:solidFill>
                  <a:schemeClr val="bg1"/>
                </a:solidFill>
              </a:rPr>
              <a:t>balance</a:t>
            </a:r>
            <a:r>
              <a:rPr lang="sv-SE" sz="1200">
                <a:solidFill>
                  <a:schemeClr val="bg1"/>
                </a:solidFill>
              </a:rPr>
              <a:t> </a:t>
            </a:r>
            <a:r>
              <a:rPr lang="sv-SE" sz="1200" err="1">
                <a:solidFill>
                  <a:schemeClr val="bg1"/>
                </a:solidFill>
              </a:rPr>
              <a:t>of</a:t>
            </a:r>
            <a:r>
              <a:rPr lang="sv-SE" sz="1200">
                <a:solidFill>
                  <a:schemeClr val="bg1"/>
                </a:solidFill>
              </a:rPr>
              <a:t> </a:t>
            </a:r>
            <a:r>
              <a:rPr lang="sv-SE" sz="1200" err="1">
                <a:solidFill>
                  <a:schemeClr val="bg1"/>
                </a:solidFill>
              </a:rPr>
              <a:t>requirements</a:t>
            </a:r>
            <a:r>
              <a:rPr lang="sv-SE" sz="1200">
                <a:solidFill>
                  <a:schemeClr val="bg1"/>
                </a:solidFill>
              </a:rPr>
              <a:t> and </a:t>
            </a:r>
            <a:r>
              <a:rPr lang="sv-SE" sz="1200" err="1">
                <a:solidFill>
                  <a:schemeClr val="bg1"/>
                </a:solidFill>
              </a:rPr>
              <a:t>resources</a:t>
            </a:r>
            <a:r>
              <a:rPr lang="sv-SE" sz="1200">
                <a:solidFill>
                  <a:schemeClr val="bg1"/>
                </a:solidFill>
              </a:rPr>
              <a:t>.</a:t>
            </a:r>
          </a:p>
        </p:txBody>
      </p:sp>
      <p:sp>
        <p:nvSpPr>
          <p:cNvPr id="9" name="TextBox 8">
            <a:extLst>
              <a:ext uri="{FF2B5EF4-FFF2-40B4-BE49-F238E27FC236}">
                <a16:creationId xmlns:a16="http://schemas.microsoft.com/office/drawing/2014/main" id="{222C5874-B621-3A49-B5D4-3C504D5DC36F}"/>
              </a:ext>
            </a:extLst>
          </p:cNvPr>
          <p:cNvSpPr txBox="1"/>
          <p:nvPr/>
        </p:nvSpPr>
        <p:spPr>
          <a:xfrm>
            <a:off x="8063344" y="1958782"/>
            <a:ext cx="2928865" cy="2308324"/>
          </a:xfrm>
          <a:prstGeom prst="rect">
            <a:avLst/>
          </a:prstGeom>
          <a:noFill/>
        </p:spPr>
        <p:txBody>
          <a:bodyPr wrap="square" lIns="0" tIns="0" rIns="0" bIns="0" rtlCol="0">
            <a:spAutoFit/>
          </a:bodyPr>
          <a:lstStyle/>
          <a:p>
            <a:pPr marL="0" indent="0">
              <a:buNone/>
            </a:pPr>
            <a:r>
              <a:rPr lang="sv-SE" sz="1500" err="1">
                <a:solidFill>
                  <a:schemeClr val="bg1"/>
                </a:solidFill>
              </a:rPr>
              <a:t>Outcome</a:t>
            </a:r>
            <a:r>
              <a:rPr lang="sv-SE" sz="1500">
                <a:solidFill>
                  <a:schemeClr val="bg1"/>
                </a:solidFill>
              </a:rPr>
              <a:t> for </a:t>
            </a:r>
            <a:r>
              <a:rPr lang="sv-SE" sz="1500" err="1">
                <a:solidFill>
                  <a:schemeClr val="bg1"/>
                </a:solidFill>
              </a:rPr>
              <a:t>how</a:t>
            </a:r>
            <a:r>
              <a:rPr lang="sv-SE" sz="1500">
                <a:solidFill>
                  <a:schemeClr val="bg1"/>
                </a:solidFill>
              </a:rPr>
              <a:t> </a:t>
            </a:r>
            <a:r>
              <a:rPr lang="sv-SE" sz="1500" err="1">
                <a:solidFill>
                  <a:schemeClr val="bg1"/>
                </a:solidFill>
              </a:rPr>
              <a:t>well-being</a:t>
            </a:r>
            <a:r>
              <a:rPr lang="sv-SE" sz="1500">
                <a:solidFill>
                  <a:schemeClr val="bg1"/>
                </a:solidFill>
              </a:rPr>
              <a:t>* has </a:t>
            </a:r>
            <a:r>
              <a:rPr lang="sv-SE" sz="1500" err="1">
                <a:solidFill>
                  <a:schemeClr val="bg1"/>
                </a:solidFill>
              </a:rPr>
              <a:t>changed</a:t>
            </a:r>
            <a:r>
              <a:rPr lang="sv-SE" sz="1500">
                <a:solidFill>
                  <a:schemeClr val="bg1"/>
                </a:solidFill>
              </a:rPr>
              <a:t> over </a:t>
            </a:r>
            <a:r>
              <a:rPr lang="sv-SE" sz="1500" err="1">
                <a:solidFill>
                  <a:schemeClr val="bg1"/>
                </a:solidFill>
              </a:rPr>
              <a:t>time</a:t>
            </a:r>
            <a:r>
              <a:rPr lang="sv-SE" sz="1500">
                <a:solidFill>
                  <a:schemeClr val="bg1"/>
                </a:solidFill>
              </a:rPr>
              <a:t> is </a:t>
            </a:r>
            <a:r>
              <a:rPr lang="sv-SE" sz="1500" err="1">
                <a:solidFill>
                  <a:schemeClr val="bg1"/>
                </a:solidFill>
              </a:rPr>
              <a:t>measured</a:t>
            </a:r>
            <a:r>
              <a:rPr lang="sv-SE" sz="1500">
                <a:solidFill>
                  <a:schemeClr val="bg1"/>
                </a:solidFill>
              </a:rPr>
              <a:t> </a:t>
            </a:r>
            <a:r>
              <a:rPr lang="sv-SE" sz="1500" err="1">
                <a:solidFill>
                  <a:schemeClr val="bg1"/>
                </a:solidFill>
              </a:rPr>
              <a:t>annually</a:t>
            </a:r>
            <a:r>
              <a:rPr lang="sv-SE" sz="1500">
                <a:solidFill>
                  <a:schemeClr val="bg1"/>
                </a:solidFill>
              </a:rPr>
              <a:t> for the </a:t>
            </a:r>
            <a:r>
              <a:rPr lang="sv-SE" sz="1500" err="1">
                <a:solidFill>
                  <a:schemeClr val="bg1"/>
                </a:solidFill>
              </a:rPr>
              <a:t>entire</a:t>
            </a:r>
            <a:r>
              <a:rPr lang="sv-SE" sz="1500">
                <a:solidFill>
                  <a:schemeClr val="bg1"/>
                </a:solidFill>
              </a:rPr>
              <a:t> LKAB </a:t>
            </a:r>
            <a:r>
              <a:rPr lang="sv-SE" sz="1500" err="1">
                <a:solidFill>
                  <a:schemeClr val="bg1"/>
                </a:solidFill>
              </a:rPr>
              <a:t>group</a:t>
            </a:r>
            <a:r>
              <a:rPr lang="sv-SE" sz="1500">
                <a:solidFill>
                  <a:schemeClr val="bg1"/>
                </a:solidFill>
              </a:rPr>
              <a:t> via </a:t>
            </a:r>
            <a:r>
              <a:rPr lang="sv-SE" sz="1500" err="1">
                <a:solidFill>
                  <a:schemeClr val="bg1"/>
                </a:solidFill>
              </a:rPr>
              <a:t>questionnaires</a:t>
            </a:r>
            <a:r>
              <a:rPr lang="sv-SE" sz="1500">
                <a:solidFill>
                  <a:schemeClr val="bg1"/>
                </a:solidFill>
              </a:rPr>
              <a:t>. </a:t>
            </a:r>
          </a:p>
          <a:p>
            <a:pPr marL="0" indent="0">
              <a:buNone/>
            </a:pPr>
            <a:endParaRPr lang="sv-SE" sz="1500">
              <a:solidFill>
                <a:schemeClr val="bg1"/>
              </a:solidFill>
            </a:endParaRPr>
          </a:p>
          <a:p>
            <a:pPr marL="0" indent="0">
              <a:buNone/>
            </a:pPr>
            <a:r>
              <a:rPr lang="sv-SE" sz="1500" err="1">
                <a:solidFill>
                  <a:schemeClr val="bg1"/>
                </a:solidFill>
              </a:rPr>
              <a:t>Depending</a:t>
            </a:r>
            <a:r>
              <a:rPr lang="sv-SE" sz="1500">
                <a:solidFill>
                  <a:schemeClr val="bg1"/>
                </a:solidFill>
              </a:rPr>
              <a:t> on </a:t>
            </a:r>
            <a:r>
              <a:rPr lang="sv-SE" sz="1500" err="1">
                <a:solidFill>
                  <a:schemeClr val="bg1"/>
                </a:solidFill>
              </a:rPr>
              <a:t>where</a:t>
            </a:r>
            <a:r>
              <a:rPr lang="sv-SE" sz="1500">
                <a:solidFill>
                  <a:schemeClr val="bg1"/>
                </a:solidFill>
              </a:rPr>
              <a:t> </a:t>
            </a:r>
            <a:r>
              <a:rPr lang="sv-SE" sz="1500" err="1">
                <a:solidFill>
                  <a:schemeClr val="bg1"/>
                </a:solidFill>
              </a:rPr>
              <a:t>you</a:t>
            </a:r>
            <a:r>
              <a:rPr lang="sv-SE" sz="1500">
                <a:solidFill>
                  <a:schemeClr val="bg1"/>
                </a:solidFill>
              </a:rPr>
              <a:t> </a:t>
            </a:r>
            <a:r>
              <a:rPr lang="sv-SE" sz="1500" err="1">
                <a:solidFill>
                  <a:schemeClr val="bg1"/>
                </a:solidFill>
              </a:rPr>
              <a:t>work</a:t>
            </a:r>
            <a:r>
              <a:rPr lang="sv-SE" sz="1500">
                <a:solidFill>
                  <a:schemeClr val="bg1"/>
                </a:solidFill>
              </a:rPr>
              <a:t>, </a:t>
            </a:r>
            <a:r>
              <a:rPr lang="sv-SE" sz="1500" err="1">
                <a:solidFill>
                  <a:schemeClr val="bg1"/>
                </a:solidFill>
              </a:rPr>
              <a:t>you</a:t>
            </a:r>
            <a:r>
              <a:rPr lang="sv-SE" sz="1500">
                <a:solidFill>
                  <a:schemeClr val="bg1"/>
                </a:solidFill>
              </a:rPr>
              <a:t> </a:t>
            </a:r>
            <a:r>
              <a:rPr lang="sv-SE" sz="1500" err="1">
                <a:solidFill>
                  <a:schemeClr val="bg1"/>
                </a:solidFill>
              </a:rPr>
              <a:t>can</a:t>
            </a:r>
            <a:r>
              <a:rPr lang="sv-SE" sz="1500">
                <a:solidFill>
                  <a:schemeClr val="bg1"/>
                </a:solidFill>
              </a:rPr>
              <a:t> </a:t>
            </a:r>
            <a:r>
              <a:rPr lang="sv-SE" sz="1500" err="1">
                <a:solidFill>
                  <a:schemeClr val="bg1"/>
                </a:solidFill>
              </a:rPr>
              <a:t>participate</a:t>
            </a:r>
            <a:r>
              <a:rPr lang="sv-SE" sz="1500">
                <a:solidFill>
                  <a:schemeClr val="bg1"/>
                </a:solidFill>
              </a:rPr>
              <a:t> </a:t>
            </a:r>
            <a:r>
              <a:rPr lang="sv-SE" sz="1500" err="1">
                <a:solidFill>
                  <a:schemeClr val="bg1"/>
                </a:solidFill>
              </a:rPr>
              <a:t>actively</a:t>
            </a:r>
            <a:r>
              <a:rPr lang="sv-SE" sz="1500">
                <a:solidFill>
                  <a:schemeClr val="bg1"/>
                </a:solidFill>
              </a:rPr>
              <a:t> in </a:t>
            </a:r>
            <a:r>
              <a:rPr lang="sv-SE" sz="1500" err="1">
                <a:solidFill>
                  <a:schemeClr val="bg1"/>
                </a:solidFill>
              </a:rPr>
              <a:t>LKAB's</a:t>
            </a:r>
            <a:r>
              <a:rPr lang="sv-SE" sz="1500">
                <a:solidFill>
                  <a:schemeClr val="bg1"/>
                </a:solidFill>
              </a:rPr>
              <a:t> </a:t>
            </a:r>
            <a:r>
              <a:rPr lang="sv-SE" sz="1500" err="1">
                <a:solidFill>
                  <a:schemeClr val="bg1"/>
                </a:solidFill>
              </a:rPr>
              <a:t>health</a:t>
            </a:r>
            <a:r>
              <a:rPr lang="sv-SE" sz="1500">
                <a:solidFill>
                  <a:schemeClr val="bg1"/>
                </a:solidFill>
              </a:rPr>
              <a:t>-promotion </a:t>
            </a:r>
            <a:r>
              <a:rPr lang="sv-SE" sz="1500" err="1">
                <a:solidFill>
                  <a:schemeClr val="bg1"/>
                </a:solidFill>
              </a:rPr>
              <a:t>effort</a:t>
            </a:r>
            <a:r>
              <a:rPr lang="sv-SE" sz="1500">
                <a:solidFill>
                  <a:schemeClr val="bg1"/>
                </a:solidFill>
              </a:rPr>
              <a:t> in </a:t>
            </a:r>
            <a:r>
              <a:rPr lang="sv-SE" sz="1500" err="1">
                <a:solidFill>
                  <a:schemeClr val="bg1"/>
                </a:solidFill>
              </a:rPr>
              <a:t>many</a:t>
            </a:r>
            <a:r>
              <a:rPr lang="sv-SE" sz="1500">
                <a:solidFill>
                  <a:schemeClr val="bg1"/>
                </a:solidFill>
              </a:rPr>
              <a:t> different </a:t>
            </a:r>
            <a:r>
              <a:rPr lang="sv-SE" sz="1500" err="1">
                <a:solidFill>
                  <a:schemeClr val="bg1"/>
                </a:solidFill>
              </a:rPr>
              <a:t>ways</a:t>
            </a:r>
            <a:r>
              <a:rPr lang="sv-SE" sz="1500">
                <a:solidFill>
                  <a:schemeClr val="bg1"/>
                </a:solidFill>
              </a:rPr>
              <a:t>. Common for all </a:t>
            </a:r>
            <a:r>
              <a:rPr lang="sv-SE" sz="1500" err="1">
                <a:solidFill>
                  <a:schemeClr val="bg1"/>
                </a:solidFill>
              </a:rPr>
              <a:t>of</a:t>
            </a:r>
            <a:r>
              <a:rPr lang="sv-SE" sz="1500">
                <a:solidFill>
                  <a:schemeClr val="bg1"/>
                </a:solidFill>
              </a:rPr>
              <a:t> </a:t>
            </a:r>
            <a:r>
              <a:rPr lang="sv-SE" sz="1500" err="1">
                <a:solidFill>
                  <a:schemeClr val="bg1"/>
                </a:solidFill>
              </a:rPr>
              <a:t>us</a:t>
            </a:r>
            <a:r>
              <a:rPr lang="sv-SE" sz="1500">
                <a:solidFill>
                  <a:schemeClr val="bg1"/>
                </a:solidFill>
              </a:rPr>
              <a:t>, </a:t>
            </a:r>
            <a:r>
              <a:rPr lang="sv-SE" sz="1500" err="1">
                <a:solidFill>
                  <a:schemeClr val="bg1"/>
                </a:solidFill>
              </a:rPr>
              <a:t>e.g</a:t>
            </a:r>
            <a:r>
              <a:rPr lang="sv-SE" sz="1500">
                <a:solidFill>
                  <a:schemeClr val="bg1"/>
                </a:solidFill>
              </a:rPr>
              <a:t>.:</a:t>
            </a:r>
          </a:p>
        </p:txBody>
      </p:sp>
    </p:spTree>
    <p:extLst>
      <p:ext uri="{BB962C8B-B14F-4D97-AF65-F5344CB8AC3E}">
        <p14:creationId xmlns:p14="http://schemas.microsoft.com/office/powerpoint/2010/main" val="260177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288B69-77FF-FC4D-A304-70B711748AA3}"/>
              </a:ext>
            </a:extLst>
          </p:cNvPr>
          <p:cNvSpPr>
            <a:spLocks noGrp="1"/>
          </p:cNvSpPr>
          <p:nvPr>
            <p:ph type="body" sz="quarter" idx="14"/>
          </p:nvPr>
        </p:nvSpPr>
        <p:spPr>
          <a:xfrm>
            <a:off x="803274" y="2338552"/>
            <a:ext cx="3168000" cy="3660131"/>
          </a:xfrm>
        </p:spPr>
        <p:txBody>
          <a:bodyPr>
            <a:noAutofit/>
          </a:bodyPr>
          <a:lstStyle/>
          <a:p>
            <a:pPr marL="0" indent="0" algn="l" defTabSz="914400">
              <a:spcBef>
                <a:spcPts val="1400"/>
              </a:spcBef>
              <a:buNone/>
            </a:pPr>
            <a:r>
              <a:rPr lang="sv-SE" sz="1800" b="0" i="0" err="1">
                <a:solidFill>
                  <a:schemeClr val="tx1"/>
                </a:solidFill>
                <a:latin typeface="Titillium Web"/>
                <a:ea typeface="+mn-ea"/>
                <a:cs typeface="+mn-cs"/>
              </a:rPr>
              <a:t>Reflect</a:t>
            </a:r>
            <a:r>
              <a:rPr lang="sv-SE" sz="1800" b="0" i="0">
                <a:solidFill>
                  <a:schemeClr val="tx1"/>
                </a:solidFill>
                <a:latin typeface="Titillium Web"/>
                <a:ea typeface="+mn-ea"/>
                <a:cs typeface="+mn-cs"/>
              </a:rPr>
              <a:t> for </a:t>
            </a:r>
            <a:r>
              <a:rPr lang="sv-SE" sz="1800" b="0" i="0" err="1">
                <a:solidFill>
                  <a:schemeClr val="tx1"/>
                </a:solidFill>
                <a:latin typeface="Titillium Web"/>
                <a:ea typeface="+mn-ea"/>
                <a:cs typeface="+mn-cs"/>
              </a:rPr>
              <a:t>about</a:t>
            </a:r>
            <a:r>
              <a:rPr lang="sv-SE" sz="1800" b="0" i="0">
                <a:solidFill>
                  <a:schemeClr val="tx1"/>
                </a:solidFill>
                <a:latin typeface="Titillium Web"/>
                <a:ea typeface="+mn-ea"/>
                <a:cs typeface="+mn-cs"/>
              </a:rPr>
              <a:t> 5 </a:t>
            </a:r>
            <a:r>
              <a:rPr lang="sv-SE" sz="1800" b="0" i="0" err="1">
                <a:solidFill>
                  <a:schemeClr val="tx1"/>
                </a:solidFill>
                <a:latin typeface="Titillium Web"/>
                <a:ea typeface="+mn-ea"/>
                <a:cs typeface="+mn-cs"/>
              </a:rPr>
              <a:t>minutes</a:t>
            </a:r>
            <a:r>
              <a:rPr lang="sv-SE" sz="1800" b="0" i="0">
                <a:solidFill>
                  <a:schemeClr val="tx1"/>
                </a:solidFill>
                <a:latin typeface="Titillium Web"/>
                <a:ea typeface="+mn-ea"/>
                <a:cs typeface="+mn-cs"/>
              </a:rPr>
              <a:t>:</a:t>
            </a:r>
          </a:p>
          <a:p>
            <a:pPr marL="228600" indent="-228600" algn="l" defTabSz="914400">
              <a:lnSpc>
                <a:spcPct val="100000"/>
              </a:lnSpc>
              <a:spcBef>
                <a:spcPts val="1400"/>
              </a:spcBef>
              <a:buClr>
                <a:srgbClr val="28C3FF"/>
              </a:buClr>
              <a:buFont typeface="Arial"/>
              <a:buChar char="•"/>
            </a:pPr>
            <a:r>
              <a:rPr lang="sv-SE" sz="1800" b="0" i="0">
                <a:solidFill>
                  <a:schemeClr val="tx1"/>
                </a:solidFill>
                <a:latin typeface="Titillium Web"/>
                <a:ea typeface="+mn-ea"/>
                <a:cs typeface="+mn-cs"/>
              </a:rPr>
              <a:t>In </a:t>
            </a:r>
            <a:r>
              <a:rPr lang="sv-SE" sz="1800" b="0" i="0" err="1">
                <a:solidFill>
                  <a:schemeClr val="tx1"/>
                </a:solidFill>
                <a:latin typeface="Titillium Web"/>
                <a:ea typeface="+mn-ea"/>
                <a:cs typeface="+mn-cs"/>
              </a:rPr>
              <a:t>what</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way</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can</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we</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help</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one</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another</a:t>
            </a:r>
            <a:r>
              <a:rPr lang="sv-SE" sz="1800" b="0" i="0">
                <a:solidFill>
                  <a:schemeClr val="tx1"/>
                </a:solidFill>
                <a:latin typeface="Titillium Web"/>
                <a:ea typeface="+mn-ea"/>
                <a:cs typeface="+mn-cs"/>
              </a:rPr>
              <a:t> in the </a:t>
            </a:r>
            <a:r>
              <a:rPr lang="sv-SE" sz="1800" b="0" i="0" err="1">
                <a:solidFill>
                  <a:schemeClr val="tx1"/>
                </a:solidFill>
                <a:latin typeface="Titillium Web"/>
                <a:ea typeface="+mn-ea"/>
                <a:cs typeface="+mn-cs"/>
              </a:rPr>
              <a:t>workplace</a:t>
            </a:r>
            <a:r>
              <a:rPr lang="sv-SE" sz="1800" b="0" i="0">
                <a:solidFill>
                  <a:schemeClr val="tx1"/>
                </a:solidFill>
                <a:latin typeface="Titillium Web"/>
                <a:ea typeface="+mn-ea"/>
                <a:cs typeface="+mn-cs"/>
              </a:rPr>
              <a:t> to </a:t>
            </a:r>
            <a:r>
              <a:rPr lang="sv-SE" sz="1800" b="0" i="0" err="1">
                <a:solidFill>
                  <a:schemeClr val="tx1"/>
                </a:solidFill>
                <a:latin typeface="Titillium Web"/>
                <a:ea typeface="+mn-ea"/>
                <a:cs typeface="+mn-cs"/>
              </a:rPr>
              <a:t>create</a:t>
            </a:r>
            <a:r>
              <a:rPr lang="sv-SE" sz="1800" b="0" i="0">
                <a:solidFill>
                  <a:schemeClr val="tx1"/>
                </a:solidFill>
                <a:latin typeface="Titillium Web"/>
                <a:ea typeface="+mn-ea"/>
                <a:cs typeface="+mn-cs"/>
              </a:rPr>
              <a:t> the </a:t>
            </a:r>
            <a:r>
              <a:rPr lang="sv-SE" sz="1800" b="0" i="0" err="1">
                <a:solidFill>
                  <a:schemeClr val="tx1"/>
                </a:solidFill>
                <a:latin typeface="Titillium Web"/>
                <a:ea typeface="+mn-ea"/>
                <a:cs typeface="+mn-cs"/>
              </a:rPr>
              <a:t>conditions</a:t>
            </a:r>
            <a:r>
              <a:rPr lang="sv-SE" sz="1800" b="0" i="0">
                <a:solidFill>
                  <a:schemeClr val="tx1"/>
                </a:solidFill>
                <a:latin typeface="Titillium Web"/>
                <a:ea typeface="+mn-ea"/>
                <a:cs typeface="+mn-cs"/>
              </a:rPr>
              <a:t> for feeling </a:t>
            </a:r>
            <a:r>
              <a:rPr lang="sv-SE" sz="1800" b="0" i="0" err="1">
                <a:solidFill>
                  <a:schemeClr val="tx1"/>
                </a:solidFill>
                <a:latin typeface="Titillium Web"/>
                <a:ea typeface="+mn-ea"/>
                <a:cs typeface="+mn-cs"/>
              </a:rPr>
              <a:t>well</a:t>
            </a:r>
            <a:r>
              <a:rPr lang="sv-SE" sz="1800" b="0" i="0">
                <a:solidFill>
                  <a:schemeClr val="tx1"/>
                </a:solidFill>
                <a:latin typeface="Titillium Web"/>
                <a:ea typeface="+mn-ea"/>
                <a:cs typeface="+mn-cs"/>
              </a:rPr>
              <a:t>?</a:t>
            </a:r>
          </a:p>
          <a:p>
            <a:pPr marL="0" indent="0" algn="l" defTabSz="914400">
              <a:spcBef>
                <a:spcPts val="1400"/>
              </a:spcBef>
              <a:buNone/>
            </a:pPr>
            <a:r>
              <a:rPr lang="sv-SE" sz="1800" b="0" i="0" err="1">
                <a:solidFill>
                  <a:schemeClr val="tx1"/>
                </a:solidFill>
                <a:latin typeface="Titillium Web"/>
                <a:ea typeface="+mn-ea"/>
                <a:cs typeface="+mn-cs"/>
              </a:rPr>
              <a:t>With</a:t>
            </a:r>
            <a:r>
              <a:rPr lang="sv-SE" sz="1800" b="0" i="0">
                <a:solidFill>
                  <a:schemeClr val="tx1"/>
                </a:solidFill>
                <a:latin typeface="Titillium Web"/>
                <a:ea typeface="+mn-ea"/>
                <a:cs typeface="+mn-cs"/>
              </a:rPr>
              <a:t> the person </a:t>
            </a:r>
            <a:r>
              <a:rPr lang="sv-SE" sz="1800" b="0" i="0" err="1">
                <a:solidFill>
                  <a:schemeClr val="tx1"/>
                </a:solidFill>
                <a:latin typeface="Titillium Web"/>
                <a:ea typeface="+mn-ea"/>
                <a:cs typeface="+mn-cs"/>
              </a:rPr>
              <a:t>next</a:t>
            </a:r>
            <a:r>
              <a:rPr lang="sv-SE" sz="1800" b="0" i="0">
                <a:solidFill>
                  <a:schemeClr val="tx1"/>
                </a:solidFill>
                <a:latin typeface="Titillium Web"/>
                <a:ea typeface="+mn-ea"/>
                <a:cs typeface="+mn-cs"/>
              </a:rPr>
              <a:t> to </a:t>
            </a:r>
            <a:r>
              <a:rPr lang="sv-SE" sz="1800" b="0" i="0" err="1">
                <a:solidFill>
                  <a:schemeClr val="tx1"/>
                </a:solidFill>
                <a:latin typeface="Titillium Web"/>
                <a:ea typeface="+mn-ea"/>
                <a:cs typeface="+mn-cs"/>
              </a:rPr>
              <a:t>you</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discuss</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what</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you</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can</a:t>
            </a:r>
            <a:r>
              <a:rPr lang="sv-SE" sz="1800" b="0" i="0">
                <a:solidFill>
                  <a:schemeClr val="tx1"/>
                </a:solidFill>
                <a:latin typeface="Titillium Web"/>
                <a:ea typeface="+mn-ea"/>
                <a:cs typeface="+mn-cs"/>
              </a:rPr>
              <a:t> do to </a:t>
            </a:r>
            <a:r>
              <a:rPr lang="sv-SE" sz="1800" b="0" i="0" err="1">
                <a:solidFill>
                  <a:schemeClr val="tx1"/>
                </a:solidFill>
                <a:latin typeface="Titillium Web"/>
                <a:ea typeface="+mn-ea"/>
                <a:cs typeface="+mn-cs"/>
              </a:rPr>
              <a:t>improve</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work</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satisfaction</a:t>
            </a:r>
            <a:r>
              <a:rPr lang="sv-SE" sz="1800" b="0" i="0">
                <a:solidFill>
                  <a:schemeClr val="tx1"/>
                </a:solidFill>
                <a:latin typeface="Titillium Web"/>
                <a:ea typeface="+mn-ea"/>
                <a:cs typeface="+mn-cs"/>
              </a:rPr>
              <a:t>.</a:t>
            </a:r>
          </a:p>
        </p:txBody>
      </p:sp>
      <p:pic>
        <p:nvPicPr>
          <p:cNvPr id="8" name="Picture Placeholder 7">
            <a:extLst>
              <a:ext uri="{FF2B5EF4-FFF2-40B4-BE49-F238E27FC236}">
                <a16:creationId xmlns:a16="http://schemas.microsoft.com/office/drawing/2014/main" id="{F796AE67-C7BD-204E-8F44-5ED04E8E6EDF}"/>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748" b="4748"/>
          <a:stretch/>
        </p:blipFill>
        <p:spPr>
          <a:xfrm>
            <a:off x="4329113" y="1484313"/>
            <a:ext cx="7239000" cy="4608512"/>
          </a:xfrm>
        </p:spPr>
      </p:pic>
      <p:sp>
        <p:nvSpPr>
          <p:cNvPr id="5" name="Footer Placeholder 4">
            <a:extLst>
              <a:ext uri="{FF2B5EF4-FFF2-40B4-BE49-F238E27FC236}">
                <a16:creationId xmlns:a16="http://schemas.microsoft.com/office/drawing/2014/main" id="{036EFAC5-0A4B-C847-9900-2DD60FF50EC2}"/>
              </a:ext>
            </a:extLst>
          </p:cNvPr>
          <p:cNvSpPr>
            <a:spLocks noGrp="1"/>
          </p:cNvSpPr>
          <p:nvPr>
            <p:ph type="ftr" sz="quarter" idx="17"/>
          </p:nvPr>
        </p:nvSpPr>
        <p:spPr/>
        <p:txBody>
          <a:bodyPr/>
          <a:lstStyle/>
          <a:p>
            <a:endParaRPr lang="sv-SE"/>
          </a:p>
        </p:txBody>
      </p:sp>
      <p:sp>
        <p:nvSpPr>
          <p:cNvPr id="6" name="Slide Number Placeholder 5">
            <a:extLst>
              <a:ext uri="{FF2B5EF4-FFF2-40B4-BE49-F238E27FC236}">
                <a16:creationId xmlns:a16="http://schemas.microsoft.com/office/drawing/2014/main" id="{364A4A17-9C29-3246-900C-652DCF1DDD03}"/>
              </a:ext>
            </a:extLst>
          </p:cNvPr>
          <p:cNvSpPr>
            <a:spLocks noGrp="1"/>
          </p:cNvSpPr>
          <p:nvPr>
            <p:ph type="sldNum" sz="quarter" idx="18"/>
          </p:nvPr>
        </p:nvSpPr>
        <p:spPr/>
        <p:txBody>
          <a:bodyPr/>
          <a:lstStyle/>
          <a:p>
            <a:pPr algn="l"/>
            <a:fld id="{FF0A07D5-82FF-48F1-8DEB-0B2470916748}" type="slidenum">
              <a:rPr lang="sv-SE" smtClean="0"/>
              <a:pPr algn="l"/>
              <a:t>27</a:t>
            </a:fld>
            <a:endParaRPr lang="sv-SE"/>
          </a:p>
        </p:txBody>
      </p:sp>
      <p:sp>
        <p:nvSpPr>
          <p:cNvPr id="7" name="Title 6">
            <a:extLst>
              <a:ext uri="{FF2B5EF4-FFF2-40B4-BE49-F238E27FC236}">
                <a16:creationId xmlns:a16="http://schemas.microsoft.com/office/drawing/2014/main" id="{294E0DA3-A92B-E14D-8749-2CECCE96D797}"/>
              </a:ext>
            </a:extLst>
          </p:cNvPr>
          <p:cNvSpPr>
            <a:spLocks noGrp="1"/>
          </p:cNvSpPr>
          <p:nvPr>
            <p:ph type="title"/>
          </p:nvPr>
        </p:nvSpPr>
        <p:spPr/>
        <p:txBody>
          <a:bodyPr/>
          <a:lstStyle/>
          <a:p>
            <a:r>
              <a:rPr lang="sv-SE" sz="3400" b="1" i="0" err="1">
                <a:solidFill>
                  <a:srgbClr val="004369"/>
                </a:solidFill>
                <a:latin typeface="Titillium Web"/>
                <a:ea typeface="+mj-ea"/>
                <a:cs typeface="+mj-cs"/>
              </a:rPr>
              <a:t>Well-being</a:t>
            </a:r>
            <a:r>
              <a:rPr lang="sv-SE" sz="3400" b="1" i="0">
                <a:solidFill>
                  <a:srgbClr val="004369"/>
                </a:solidFill>
                <a:latin typeface="Titillium Web"/>
                <a:ea typeface="+mj-ea"/>
                <a:cs typeface="+mj-cs"/>
              </a:rPr>
              <a:t> – it starts </a:t>
            </a:r>
            <a:r>
              <a:rPr lang="sv-SE" sz="3400" b="1" i="0" err="1">
                <a:solidFill>
                  <a:srgbClr val="004369"/>
                </a:solidFill>
                <a:latin typeface="Titillium Web"/>
                <a:ea typeface="+mj-ea"/>
                <a:cs typeface="+mj-cs"/>
              </a:rPr>
              <a:t>with</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me</a:t>
            </a:r>
            <a:endParaRPr lang="en-SE"/>
          </a:p>
        </p:txBody>
      </p:sp>
      <p:sp>
        <p:nvSpPr>
          <p:cNvPr id="11" name="Text Placeholder 10">
            <a:extLst>
              <a:ext uri="{FF2B5EF4-FFF2-40B4-BE49-F238E27FC236}">
                <a16:creationId xmlns:a16="http://schemas.microsoft.com/office/drawing/2014/main" id="{BF7C802C-9C1D-984F-A4FE-B21C132B0AED}"/>
              </a:ext>
            </a:extLst>
          </p:cNvPr>
          <p:cNvSpPr>
            <a:spLocks noGrp="1"/>
          </p:cNvSpPr>
          <p:nvPr>
            <p:ph type="body" sz="quarter" idx="13"/>
          </p:nvPr>
        </p:nvSpPr>
        <p:spPr/>
        <p:txBody>
          <a:bodyPr/>
          <a:lstStyle/>
          <a:p>
            <a:endParaRPr lang="en-SE"/>
          </a:p>
        </p:txBody>
      </p:sp>
      <p:sp>
        <p:nvSpPr>
          <p:cNvPr id="12" name="Rectangle 11">
            <a:extLst>
              <a:ext uri="{FF2B5EF4-FFF2-40B4-BE49-F238E27FC236}">
                <a16:creationId xmlns:a16="http://schemas.microsoft.com/office/drawing/2014/main" id="{9567483A-9902-6840-94A2-75AC02E87D53}"/>
              </a:ext>
            </a:extLst>
          </p:cNvPr>
          <p:cNvSpPr/>
          <p:nvPr/>
        </p:nvSpPr>
        <p:spPr>
          <a:xfrm>
            <a:off x="619977" y="1480946"/>
            <a:ext cx="3558618" cy="552305"/>
          </a:xfrm>
          <a:prstGeom prst="rect">
            <a:avLst/>
          </a:prstGeom>
          <a:solidFill>
            <a:srgbClr val="FFD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3" name="Text Placeholder 1">
            <a:extLst>
              <a:ext uri="{FF2B5EF4-FFF2-40B4-BE49-F238E27FC236}">
                <a16:creationId xmlns:a16="http://schemas.microsoft.com/office/drawing/2014/main" id="{10D8270F-E27D-9045-AE54-086B51D3C629}"/>
              </a:ext>
            </a:extLst>
          </p:cNvPr>
          <p:cNvSpPr txBox="1">
            <a:spLocks/>
          </p:cNvSpPr>
          <p:nvPr/>
        </p:nvSpPr>
        <p:spPr>
          <a:xfrm>
            <a:off x="799365" y="1629735"/>
            <a:ext cx="3168000" cy="312544"/>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2000" b="1" kern="1200">
                <a:solidFill>
                  <a:schemeClr val="accent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GB"/>
            </a:br>
            <a:r>
              <a:rPr lang="en-GB"/>
              <a:t>Exercise</a:t>
            </a:r>
            <a:endParaRPr lang="en-SE"/>
          </a:p>
        </p:txBody>
      </p:sp>
    </p:spTree>
    <p:extLst>
      <p:ext uri="{BB962C8B-B14F-4D97-AF65-F5344CB8AC3E}">
        <p14:creationId xmlns:p14="http://schemas.microsoft.com/office/powerpoint/2010/main" val="3893718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66FC84-5DE6-48EB-B791-2638C3B53691}"/>
              </a:ext>
            </a:extLst>
          </p:cNvPr>
          <p:cNvSpPr>
            <a:spLocks noGrp="1"/>
          </p:cNvSpPr>
          <p:nvPr>
            <p:ph type="title"/>
          </p:nvPr>
        </p:nvSpPr>
        <p:spPr/>
        <p:txBody>
          <a:bodyPr/>
          <a:lstStyle/>
          <a:p>
            <a:r>
              <a:rPr lang="sv-SE" sz="4000" b="1" i="0">
                <a:solidFill>
                  <a:srgbClr val="004369"/>
                </a:solidFill>
                <a:latin typeface="Titillium Web"/>
                <a:ea typeface="+mj-ea"/>
                <a:cs typeface="+mj-cs"/>
              </a:rPr>
              <a:t>The Golden </a:t>
            </a:r>
            <a:r>
              <a:rPr lang="sv-SE" sz="4000" b="1" i="0" err="1">
                <a:solidFill>
                  <a:srgbClr val="004369"/>
                </a:solidFill>
                <a:latin typeface="Titillium Web"/>
                <a:ea typeface="+mj-ea"/>
                <a:cs typeface="+mj-cs"/>
              </a:rPr>
              <a:t>Rules</a:t>
            </a:r>
            <a:endParaRPr lang="sv-SE"/>
          </a:p>
        </p:txBody>
      </p:sp>
      <p:sp>
        <p:nvSpPr>
          <p:cNvPr id="6" name="Text Placeholder 5">
            <a:extLst>
              <a:ext uri="{FF2B5EF4-FFF2-40B4-BE49-F238E27FC236}">
                <a16:creationId xmlns:a16="http://schemas.microsoft.com/office/drawing/2014/main" id="{B1A7CA59-BFF7-B042-A45C-DE5BE4BCA4E9}"/>
              </a:ext>
            </a:extLst>
          </p:cNvPr>
          <p:cNvSpPr>
            <a:spLocks noGrp="1"/>
          </p:cNvSpPr>
          <p:nvPr>
            <p:ph type="body" sz="quarter" idx="13"/>
          </p:nvPr>
        </p:nvSpPr>
        <p:spPr/>
        <p:txBody>
          <a:bodyPr/>
          <a:lstStyle/>
          <a:p>
            <a:r>
              <a:rPr lang="en-SE"/>
              <a:t>4</a:t>
            </a:r>
          </a:p>
        </p:txBody>
      </p:sp>
      <p:sp>
        <p:nvSpPr>
          <p:cNvPr id="5" name="Platshållare för sidfot 4">
            <a:extLst>
              <a:ext uri="{FF2B5EF4-FFF2-40B4-BE49-F238E27FC236}">
                <a16:creationId xmlns:a16="http://schemas.microsoft.com/office/drawing/2014/main" id="{97F6ECE9-9EDD-2748-1FDA-16F06F9FEC05}"/>
              </a:ext>
            </a:extLst>
          </p:cNvPr>
          <p:cNvSpPr>
            <a:spLocks noGrp="1"/>
          </p:cNvSpPr>
          <p:nvPr>
            <p:ph type="ftr" sz="quarter" idx="15"/>
          </p:nvPr>
        </p:nvSpPr>
        <p:spPr/>
        <p:txBody>
          <a:bodyPr/>
          <a:lstStyle/>
          <a:p>
            <a:endParaRPr lang="sv-SE"/>
          </a:p>
        </p:txBody>
      </p:sp>
      <p:sp>
        <p:nvSpPr>
          <p:cNvPr id="4" name="Platshållare för bildnummer 3">
            <a:extLst>
              <a:ext uri="{FF2B5EF4-FFF2-40B4-BE49-F238E27FC236}">
                <a16:creationId xmlns:a16="http://schemas.microsoft.com/office/drawing/2014/main" id="{611B03E9-E208-4471-9AC2-22D4EB68C742}"/>
              </a:ext>
            </a:extLst>
          </p:cNvPr>
          <p:cNvSpPr>
            <a:spLocks noGrp="1"/>
          </p:cNvSpPr>
          <p:nvPr>
            <p:ph type="sldNum" sz="quarter" idx="16"/>
          </p:nvPr>
        </p:nvSpPr>
        <p:spPr/>
        <p:txBody>
          <a:bodyPr/>
          <a:lstStyle/>
          <a:p>
            <a:pPr algn="l"/>
            <a:fld id="{FF0A07D5-82FF-48F1-8DEB-0B2470916748}" type="slidenum">
              <a:rPr lang="sv-SE" smtClean="0"/>
              <a:pPr algn="l"/>
              <a:t>28</a:t>
            </a:fld>
            <a:endParaRPr lang="sv-SE"/>
          </a:p>
        </p:txBody>
      </p:sp>
    </p:spTree>
    <p:extLst>
      <p:ext uri="{BB962C8B-B14F-4D97-AF65-F5344CB8AC3E}">
        <p14:creationId xmlns:p14="http://schemas.microsoft.com/office/powerpoint/2010/main" val="2759768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10;&#10;Description automatically generated">
            <a:extLst>
              <a:ext uri="{FF2B5EF4-FFF2-40B4-BE49-F238E27FC236}">
                <a16:creationId xmlns:a16="http://schemas.microsoft.com/office/drawing/2014/main" id="{932AF189-618F-CE2E-3A91-8C43FD3342D2}"/>
              </a:ext>
            </a:extLst>
          </p:cNvPr>
          <p:cNvPicPr>
            <a:picLocks noChangeAspect="1"/>
          </p:cNvPicPr>
          <p:nvPr/>
        </p:nvPicPr>
        <p:blipFill rotWithShape="1">
          <a:blip r:embed="rId2">
            <a:extLst>
              <a:ext uri="{28A0092B-C50C-407E-A947-70E740481C1C}">
                <a14:useLocalDpi xmlns:a14="http://schemas.microsoft.com/office/drawing/2010/main" val="0"/>
              </a:ext>
            </a:extLst>
          </a:blip>
          <a:srcRect b="21576"/>
          <a:stretch/>
        </p:blipFill>
        <p:spPr>
          <a:xfrm>
            <a:off x="0" y="0"/>
            <a:ext cx="12192000" cy="6374295"/>
          </a:xfrm>
          <a:prstGeom prst="rect">
            <a:avLst/>
          </a:prstGeom>
        </p:spPr>
      </p:pic>
      <p:sp>
        <p:nvSpPr>
          <p:cNvPr id="8" name="Rectangle 7">
            <a:extLst>
              <a:ext uri="{FF2B5EF4-FFF2-40B4-BE49-F238E27FC236}">
                <a16:creationId xmlns:a16="http://schemas.microsoft.com/office/drawing/2014/main" id="{35C3C647-832D-EF43-BCD6-1DBBA905E6AB}"/>
              </a:ext>
            </a:extLst>
          </p:cNvPr>
          <p:cNvSpPr/>
          <p:nvPr/>
        </p:nvSpPr>
        <p:spPr>
          <a:xfrm>
            <a:off x="5472953" y="1475242"/>
            <a:ext cx="5995147" cy="3596479"/>
          </a:xfrm>
          <a:prstGeom prst="rect">
            <a:avLst/>
          </a:prstGeom>
          <a:solidFill>
            <a:srgbClr val="F0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3" name="Platshållare för innehåll 2">
            <a:extLst>
              <a:ext uri="{FF2B5EF4-FFF2-40B4-BE49-F238E27FC236}">
                <a16:creationId xmlns:a16="http://schemas.microsoft.com/office/drawing/2014/main" id="{69675132-A017-45FD-BDDB-913C5AF3A619}"/>
              </a:ext>
            </a:extLst>
          </p:cNvPr>
          <p:cNvSpPr>
            <a:spLocks noGrp="1"/>
          </p:cNvSpPr>
          <p:nvPr>
            <p:ph idx="13"/>
          </p:nvPr>
        </p:nvSpPr>
        <p:spPr>
          <a:xfrm>
            <a:off x="5868352" y="1901302"/>
            <a:ext cx="5323220" cy="3146973"/>
          </a:xfrm>
        </p:spPr>
        <p:txBody>
          <a:bodyPr>
            <a:normAutofit/>
          </a:bodyPr>
          <a:lstStyle/>
          <a:p>
            <a:pPr marL="457200" indent="-457200" algn="l" defTabSz="914400">
              <a:spcBef>
                <a:spcPts val="1400"/>
              </a:spcBef>
              <a:buClr>
                <a:srgbClr val="28C3FF"/>
              </a:buClr>
              <a:buFont typeface="Titillium Web"/>
              <a:buAutoNum type="arabicPeriod"/>
            </a:pPr>
            <a:r>
              <a:rPr lang="sv-SE" sz="1800" err="1">
                <a:solidFill>
                  <a:srgbClr val="004369"/>
                </a:solidFill>
                <a:latin typeface="Titillium Web"/>
              </a:rPr>
              <a:t>Recognise</a:t>
            </a:r>
            <a:r>
              <a:rPr lang="sv-SE" sz="1800" b="0" i="0">
                <a:solidFill>
                  <a:srgbClr val="004369"/>
                </a:solidFill>
                <a:latin typeface="Titillium Web"/>
                <a:ea typeface="+mn-ea"/>
                <a:cs typeface="+mn-cs"/>
              </a:rPr>
              <a:t> and </a:t>
            </a:r>
            <a:r>
              <a:rPr lang="sv-SE" sz="1800" b="0" i="0" err="1">
                <a:solidFill>
                  <a:srgbClr val="004369"/>
                </a:solidFill>
                <a:latin typeface="Titillium Web"/>
                <a:ea typeface="+mn-ea"/>
                <a:cs typeface="+mn-cs"/>
              </a:rPr>
              <a:t>praise</a:t>
            </a:r>
            <a:r>
              <a:rPr lang="sv-SE" sz="1800" b="0" i="0">
                <a:solidFill>
                  <a:srgbClr val="004369"/>
                </a:solidFill>
                <a:latin typeface="Titillium Web"/>
                <a:ea typeface="+mn-ea"/>
                <a:cs typeface="+mn-cs"/>
              </a:rPr>
              <a:t> </a:t>
            </a:r>
            <a:r>
              <a:rPr lang="sv-SE" sz="1800" b="0" i="0" err="1">
                <a:solidFill>
                  <a:srgbClr val="004369"/>
                </a:solidFill>
                <a:latin typeface="Titillium Web"/>
                <a:ea typeface="+mn-ea"/>
                <a:cs typeface="+mn-cs"/>
              </a:rPr>
              <a:t>correct</a:t>
            </a:r>
            <a:r>
              <a:rPr lang="sv-SE" sz="1800" b="0" i="0">
                <a:solidFill>
                  <a:srgbClr val="004369"/>
                </a:solidFill>
                <a:latin typeface="Titillium Web"/>
                <a:ea typeface="+mn-ea"/>
                <a:cs typeface="+mn-cs"/>
              </a:rPr>
              <a:t> / </a:t>
            </a:r>
            <a:r>
              <a:rPr lang="sv-SE" sz="1800" b="0" i="0" err="1">
                <a:solidFill>
                  <a:srgbClr val="004369"/>
                </a:solidFill>
                <a:latin typeface="Titillium Web"/>
                <a:ea typeface="+mn-ea"/>
                <a:cs typeface="+mn-cs"/>
              </a:rPr>
              <a:t>safe</a:t>
            </a:r>
            <a:r>
              <a:rPr lang="sv-SE" sz="1800" b="0" i="0">
                <a:solidFill>
                  <a:srgbClr val="004369"/>
                </a:solidFill>
                <a:latin typeface="Titillium Web"/>
                <a:ea typeface="+mn-ea"/>
                <a:cs typeface="+mn-cs"/>
              </a:rPr>
              <a:t> </a:t>
            </a:r>
            <a:r>
              <a:rPr lang="sv-SE" sz="1800" b="0" i="0" err="1">
                <a:solidFill>
                  <a:srgbClr val="004369"/>
                </a:solidFill>
                <a:latin typeface="Titillium Web"/>
                <a:ea typeface="+mn-ea"/>
                <a:cs typeface="+mn-cs"/>
              </a:rPr>
              <a:t>behaviour</a:t>
            </a:r>
            <a:endParaRPr lang="sv-SE" sz="1800" b="0" i="0">
              <a:solidFill>
                <a:srgbClr val="004369"/>
              </a:solidFill>
              <a:latin typeface="Titillium Web"/>
              <a:ea typeface="+mn-ea"/>
              <a:cs typeface="+mn-cs"/>
            </a:endParaRPr>
          </a:p>
          <a:p>
            <a:pPr marL="457200" indent="-457200" algn="l" defTabSz="914400">
              <a:spcBef>
                <a:spcPts val="1400"/>
              </a:spcBef>
              <a:buClr>
                <a:srgbClr val="28C3FF"/>
              </a:buClr>
              <a:buFont typeface="Titillium Web"/>
              <a:buAutoNum type="arabicPeriod"/>
            </a:pPr>
            <a:r>
              <a:rPr lang="sv-SE" sz="1800" b="0" i="0" err="1">
                <a:solidFill>
                  <a:srgbClr val="004369"/>
                </a:solidFill>
                <a:latin typeface="Titillium Web"/>
                <a:ea typeface="+mn-ea"/>
                <a:cs typeface="+mn-cs"/>
              </a:rPr>
              <a:t>Lead</a:t>
            </a:r>
            <a:r>
              <a:rPr lang="sv-SE" sz="1800" b="0" i="0">
                <a:solidFill>
                  <a:srgbClr val="004369"/>
                </a:solidFill>
                <a:latin typeface="Titillium Web"/>
                <a:ea typeface="+mn-ea"/>
                <a:cs typeface="+mn-cs"/>
              </a:rPr>
              <a:t> by </a:t>
            </a:r>
            <a:r>
              <a:rPr lang="sv-SE" sz="1800" b="0" i="0" err="1">
                <a:solidFill>
                  <a:srgbClr val="004369"/>
                </a:solidFill>
                <a:latin typeface="Titillium Web"/>
                <a:ea typeface="+mn-ea"/>
                <a:cs typeface="+mn-cs"/>
              </a:rPr>
              <a:t>example</a:t>
            </a:r>
            <a:endParaRPr lang="sv-SE" sz="1800" b="0" i="0">
              <a:solidFill>
                <a:srgbClr val="004369"/>
              </a:solidFill>
              <a:latin typeface="Titillium Web"/>
              <a:ea typeface="+mn-ea"/>
              <a:cs typeface="+mn-cs"/>
            </a:endParaRPr>
          </a:p>
          <a:p>
            <a:pPr marL="457200" indent="-457200" algn="l" defTabSz="914400">
              <a:spcBef>
                <a:spcPts val="1400"/>
              </a:spcBef>
              <a:buClr>
                <a:srgbClr val="28C3FF"/>
              </a:buClr>
              <a:buFont typeface="Titillium Web"/>
              <a:buAutoNum type="arabicPeriod"/>
            </a:pPr>
            <a:r>
              <a:rPr lang="sv-SE" sz="1800" err="1">
                <a:solidFill>
                  <a:srgbClr val="004369"/>
                </a:solidFill>
                <a:latin typeface="Titillium Web"/>
              </a:rPr>
              <a:t>Let’s</a:t>
            </a:r>
            <a:r>
              <a:rPr lang="sv-SE" sz="1800">
                <a:solidFill>
                  <a:srgbClr val="004369"/>
                </a:solidFill>
                <a:latin typeface="Titillium Web"/>
              </a:rPr>
              <a:t> talk</a:t>
            </a:r>
            <a:endParaRPr lang="sv-SE" sz="1800" b="0" i="0">
              <a:solidFill>
                <a:srgbClr val="004369"/>
              </a:solidFill>
              <a:latin typeface="Titillium Web"/>
              <a:ea typeface="+mn-ea"/>
              <a:cs typeface="+mn-cs"/>
            </a:endParaRPr>
          </a:p>
          <a:p>
            <a:pPr marL="457200" indent="-457200" algn="l" defTabSz="914400">
              <a:spcBef>
                <a:spcPts val="1400"/>
              </a:spcBef>
              <a:buClr>
                <a:srgbClr val="28C3FF"/>
              </a:buClr>
              <a:buFont typeface="Titillium Web"/>
              <a:buAutoNum type="arabicPeriod"/>
            </a:pPr>
            <a:r>
              <a:rPr lang="sv-SE" sz="1800" b="0" i="0">
                <a:solidFill>
                  <a:srgbClr val="004369"/>
                </a:solidFill>
                <a:latin typeface="Titillium Web"/>
                <a:ea typeface="+mn-ea"/>
                <a:cs typeface="+mn-cs"/>
              </a:rPr>
              <a:t>Always </a:t>
            </a:r>
            <a:r>
              <a:rPr lang="sv-SE" sz="1800" b="0" i="0" err="1">
                <a:solidFill>
                  <a:srgbClr val="004369"/>
                </a:solidFill>
                <a:latin typeface="Titillium Web"/>
                <a:ea typeface="+mn-ea"/>
                <a:cs typeface="+mn-cs"/>
              </a:rPr>
              <a:t>challenge</a:t>
            </a:r>
            <a:r>
              <a:rPr lang="sv-SE" sz="1800" b="0" i="0">
                <a:solidFill>
                  <a:srgbClr val="004369"/>
                </a:solidFill>
                <a:latin typeface="Titillium Web"/>
                <a:ea typeface="+mn-ea"/>
                <a:cs typeface="+mn-cs"/>
              </a:rPr>
              <a:t> </a:t>
            </a:r>
            <a:r>
              <a:rPr lang="sv-SE" sz="1800" b="0" i="0" err="1">
                <a:solidFill>
                  <a:srgbClr val="004369"/>
                </a:solidFill>
                <a:latin typeface="Titillium Web"/>
                <a:ea typeface="+mn-ea"/>
                <a:cs typeface="+mn-cs"/>
              </a:rPr>
              <a:t>acts</a:t>
            </a:r>
            <a:r>
              <a:rPr lang="sv-SE" sz="1800" b="0" i="0">
                <a:solidFill>
                  <a:srgbClr val="004369"/>
                </a:solidFill>
                <a:latin typeface="Titillium Web"/>
                <a:ea typeface="+mn-ea"/>
                <a:cs typeface="+mn-cs"/>
              </a:rPr>
              <a:t> </a:t>
            </a:r>
            <a:r>
              <a:rPr lang="sv-SE" sz="1800" b="0" i="0" err="1">
                <a:solidFill>
                  <a:srgbClr val="004369"/>
                </a:solidFill>
                <a:latin typeface="Titillium Web"/>
                <a:ea typeface="+mn-ea"/>
                <a:cs typeface="+mn-cs"/>
              </a:rPr>
              <a:t>that</a:t>
            </a:r>
            <a:r>
              <a:rPr lang="sv-SE" sz="1800" b="0" i="0">
                <a:solidFill>
                  <a:srgbClr val="004369"/>
                </a:solidFill>
                <a:latin typeface="Titillium Web"/>
                <a:ea typeface="+mn-ea"/>
                <a:cs typeface="+mn-cs"/>
              </a:rPr>
              <a:t> </a:t>
            </a:r>
            <a:r>
              <a:rPr lang="sv-SE" sz="1800" b="0" i="0" err="1">
                <a:solidFill>
                  <a:srgbClr val="004369"/>
                </a:solidFill>
                <a:latin typeface="Titillium Web"/>
                <a:ea typeface="+mn-ea"/>
                <a:cs typeface="+mn-cs"/>
              </a:rPr>
              <a:t>could</a:t>
            </a:r>
            <a:r>
              <a:rPr lang="sv-SE" sz="1800" b="0" i="0">
                <a:solidFill>
                  <a:srgbClr val="004369"/>
                </a:solidFill>
                <a:latin typeface="Titillium Web"/>
                <a:ea typeface="+mn-ea"/>
                <a:cs typeface="+mn-cs"/>
              </a:rPr>
              <a:t> cause harm </a:t>
            </a:r>
          </a:p>
          <a:p>
            <a:pPr marL="457200" indent="-457200" algn="l" defTabSz="914400">
              <a:spcBef>
                <a:spcPts val="1400"/>
              </a:spcBef>
              <a:buClr>
                <a:srgbClr val="28C3FF"/>
              </a:buClr>
              <a:buFont typeface="Titillium Web"/>
              <a:buAutoNum type="arabicPeriod"/>
            </a:pPr>
            <a:r>
              <a:rPr lang="sv-SE" sz="1800" b="0" i="0">
                <a:solidFill>
                  <a:srgbClr val="004369"/>
                </a:solidFill>
                <a:latin typeface="Titillium Web"/>
                <a:ea typeface="+mn-ea"/>
                <a:cs typeface="+mn-cs"/>
              </a:rPr>
              <a:t>Stop and </a:t>
            </a:r>
            <a:r>
              <a:rPr lang="sv-SE" sz="1800" b="0" i="0" err="1">
                <a:solidFill>
                  <a:srgbClr val="004369"/>
                </a:solidFill>
                <a:latin typeface="Titillium Web"/>
                <a:ea typeface="+mn-ea"/>
                <a:cs typeface="+mn-cs"/>
              </a:rPr>
              <a:t>think</a:t>
            </a:r>
            <a:r>
              <a:rPr lang="sv-SE" sz="1800" b="0" i="0">
                <a:solidFill>
                  <a:srgbClr val="004369"/>
                </a:solidFill>
                <a:latin typeface="Titillium Web"/>
                <a:ea typeface="+mn-ea"/>
                <a:cs typeface="+mn-cs"/>
              </a:rPr>
              <a:t>– </a:t>
            </a:r>
            <a:r>
              <a:rPr lang="sv-SE" sz="1800" err="1">
                <a:solidFill>
                  <a:srgbClr val="004369"/>
                </a:solidFill>
                <a:latin typeface="Titillium Web"/>
              </a:rPr>
              <a:t>w</a:t>
            </a:r>
            <a:r>
              <a:rPr lang="sv-SE" sz="1800" b="0" i="0" err="1">
                <a:solidFill>
                  <a:srgbClr val="004369"/>
                </a:solidFill>
                <a:latin typeface="Titillium Web"/>
                <a:ea typeface="+mn-ea"/>
                <a:cs typeface="+mn-cs"/>
              </a:rPr>
              <a:t>hat</a:t>
            </a:r>
            <a:r>
              <a:rPr lang="sv-SE" sz="1800" b="0" i="0">
                <a:solidFill>
                  <a:srgbClr val="004369"/>
                </a:solidFill>
                <a:latin typeface="Titillium Web"/>
                <a:ea typeface="+mn-ea"/>
                <a:cs typeface="+mn-cs"/>
              </a:rPr>
              <a:t> </a:t>
            </a:r>
            <a:r>
              <a:rPr lang="sv-SE" sz="1800" err="1">
                <a:solidFill>
                  <a:srgbClr val="004369"/>
                </a:solidFill>
                <a:latin typeface="Titillium Web"/>
              </a:rPr>
              <a:t>coudl</a:t>
            </a:r>
            <a:r>
              <a:rPr lang="sv-SE" sz="1800">
                <a:solidFill>
                  <a:srgbClr val="004369"/>
                </a:solidFill>
                <a:latin typeface="Titillium Web"/>
              </a:rPr>
              <a:t> </a:t>
            </a:r>
            <a:r>
              <a:rPr lang="sv-SE" sz="1800" b="0" i="0">
                <a:solidFill>
                  <a:srgbClr val="004369"/>
                </a:solidFill>
                <a:latin typeface="Titillium Web"/>
                <a:ea typeface="+mn-ea"/>
                <a:cs typeface="+mn-cs"/>
              </a:rPr>
              <a:t>go </a:t>
            </a:r>
            <a:r>
              <a:rPr lang="sv-SE" sz="1800" b="0" i="0" err="1">
                <a:solidFill>
                  <a:srgbClr val="004369"/>
                </a:solidFill>
                <a:latin typeface="Titillium Web"/>
                <a:ea typeface="+mn-ea"/>
                <a:cs typeface="+mn-cs"/>
              </a:rPr>
              <a:t>wrong</a:t>
            </a:r>
            <a:r>
              <a:rPr lang="sv-SE" sz="1800" b="0" i="0">
                <a:solidFill>
                  <a:srgbClr val="004369"/>
                </a:solidFill>
                <a:latin typeface="Titillium Web"/>
                <a:ea typeface="+mn-ea"/>
                <a:cs typeface="+mn-cs"/>
              </a:rPr>
              <a:t>? </a:t>
            </a:r>
          </a:p>
          <a:p>
            <a:pPr marL="457200" indent="-457200" algn="l" defTabSz="914400">
              <a:spcBef>
                <a:spcPts val="1400"/>
              </a:spcBef>
              <a:buClr>
                <a:srgbClr val="28C3FF"/>
              </a:buClr>
              <a:buFont typeface="Titillium Web"/>
              <a:buAutoNum type="arabicPeriod"/>
            </a:pPr>
            <a:r>
              <a:rPr lang="sv-SE" sz="1800" b="0" i="0">
                <a:solidFill>
                  <a:srgbClr val="004369"/>
                </a:solidFill>
                <a:latin typeface="Titillium Web"/>
                <a:ea typeface="+mn-ea"/>
                <a:cs typeface="+mn-cs"/>
              </a:rPr>
              <a:t>Never bypass a system </a:t>
            </a:r>
            <a:r>
              <a:rPr lang="sv-SE" sz="1800" b="0" i="0" err="1">
                <a:solidFill>
                  <a:srgbClr val="004369"/>
                </a:solidFill>
                <a:latin typeface="Titillium Web"/>
                <a:ea typeface="+mn-ea"/>
                <a:cs typeface="+mn-cs"/>
              </a:rPr>
              <a:t>designed</a:t>
            </a:r>
            <a:r>
              <a:rPr lang="sv-SE" sz="1800" b="0" i="0">
                <a:solidFill>
                  <a:srgbClr val="004369"/>
                </a:solidFill>
                <a:latin typeface="Titillium Web"/>
                <a:ea typeface="+mn-ea"/>
                <a:cs typeface="+mn-cs"/>
              </a:rPr>
              <a:t> to </a:t>
            </a:r>
            <a:r>
              <a:rPr lang="sv-SE" sz="1800" b="0" i="0" err="1">
                <a:solidFill>
                  <a:srgbClr val="004369"/>
                </a:solidFill>
                <a:latin typeface="Titillium Web"/>
                <a:ea typeface="+mn-ea"/>
                <a:cs typeface="+mn-cs"/>
              </a:rPr>
              <a:t>prevent</a:t>
            </a:r>
            <a:r>
              <a:rPr lang="sv-SE" sz="1800" b="0" i="0">
                <a:solidFill>
                  <a:srgbClr val="004369"/>
                </a:solidFill>
                <a:latin typeface="Titillium Web"/>
                <a:ea typeface="+mn-ea"/>
                <a:cs typeface="+mn-cs"/>
              </a:rPr>
              <a:t> harm</a:t>
            </a:r>
          </a:p>
        </p:txBody>
      </p:sp>
      <p:sp>
        <p:nvSpPr>
          <p:cNvPr id="4" name="Platshållare för datum 3">
            <a:extLst>
              <a:ext uri="{FF2B5EF4-FFF2-40B4-BE49-F238E27FC236}">
                <a16:creationId xmlns:a16="http://schemas.microsoft.com/office/drawing/2014/main" id="{276DC0BF-55F9-41D7-9B68-C9DD7C18CCB0}"/>
              </a:ext>
            </a:extLst>
          </p:cNvPr>
          <p:cNvSpPr>
            <a:spLocks noGrp="1"/>
          </p:cNvSpPr>
          <p:nvPr>
            <p:ph type="dt" sz="half" idx="14"/>
          </p:nvPr>
        </p:nvSpPr>
        <p:spPr/>
        <p:txBody>
          <a:bodyPr/>
          <a:lstStyle/>
          <a:p>
            <a:r>
              <a:rPr lang="sv-SE"/>
              <a:t>01 juni 2021</a:t>
            </a:r>
          </a:p>
        </p:txBody>
      </p:sp>
      <p:sp>
        <p:nvSpPr>
          <p:cNvPr id="5" name="Platshållare för sidfot 4">
            <a:extLst>
              <a:ext uri="{FF2B5EF4-FFF2-40B4-BE49-F238E27FC236}">
                <a16:creationId xmlns:a16="http://schemas.microsoft.com/office/drawing/2014/main" id="{D98B254A-45D3-424E-98E6-418E28629A23}"/>
              </a:ext>
            </a:extLst>
          </p:cNvPr>
          <p:cNvSpPr>
            <a:spLocks noGrp="1"/>
          </p:cNvSpPr>
          <p:nvPr>
            <p:ph type="ftr" sz="quarter" idx="15"/>
          </p:nvPr>
        </p:nvSpPr>
        <p:spPr/>
        <p:txBody>
          <a:bodyPr/>
          <a:lstStyle/>
          <a:p>
            <a:endParaRPr lang="sv-SE"/>
          </a:p>
        </p:txBody>
      </p:sp>
      <p:sp>
        <p:nvSpPr>
          <p:cNvPr id="6" name="Platshållare för bildnummer 5">
            <a:extLst>
              <a:ext uri="{FF2B5EF4-FFF2-40B4-BE49-F238E27FC236}">
                <a16:creationId xmlns:a16="http://schemas.microsoft.com/office/drawing/2014/main" id="{3A40360E-1EFF-4D6B-89D7-7FE4BB7D1137}"/>
              </a:ext>
            </a:extLst>
          </p:cNvPr>
          <p:cNvSpPr>
            <a:spLocks noGrp="1"/>
          </p:cNvSpPr>
          <p:nvPr>
            <p:ph type="sldNum" sz="quarter" idx="16"/>
          </p:nvPr>
        </p:nvSpPr>
        <p:spPr/>
        <p:txBody>
          <a:bodyPr/>
          <a:lstStyle/>
          <a:p>
            <a:pPr algn="l"/>
            <a:fld id="{FF0A07D5-82FF-48F1-8DEB-0B2470916748}" type="slidenum">
              <a:rPr lang="sv-SE" smtClean="0"/>
              <a:pPr algn="l"/>
              <a:t>29</a:t>
            </a:fld>
            <a:endParaRPr lang="sv-SE"/>
          </a:p>
        </p:txBody>
      </p:sp>
      <p:sp>
        <p:nvSpPr>
          <p:cNvPr id="7" name="Rubrik 6">
            <a:extLst>
              <a:ext uri="{FF2B5EF4-FFF2-40B4-BE49-F238E27FC236}">
                <a16:creationId xmlns:a16="http://schemas.microsoft.com/office/drawing/2014/main" id="{9301CDED-65C2-4061-A8A7-66C891824DC0}"/>
              </a:ext>
            </a:extLst>
          </p:cNvPr>
          <p:cNvSpPr>
            <a:spLocks noGrp="1"/>
          </p:cNvSpPr>
          <p:nvPr>
            <p:ph type="title"/>
          </p:nvPr>
        </p:nvSpPr>
        <p:spPr>
          <a:xfrm>
            <a:off x="606122" y="924844"/>
            <a:ext cx="10585450" cy="971550"/>
          </a:xfrm>
        </p:spPr>
        <p:txBody>
          <a:bodyPr/>
          <a:lstStyle/>
          <a:p>
            <a:r>
              <a:rPr lang="sv-SE" sz="3200" b="1" i="0">
                <a:solidFill>
                  <a:schemeClr val="bg1"/>
                </a:solidFill>
                <a:latin typeface="Titillium Web"/>
                <a:ea typeface="+mj-ea"/>
                <a:cs typeface="+mj-cs"/>
              </a:rPr>
              <a:t>The </a:t>
            </a:r>
            <a:r>
              <a:rPr lang="sv-SE" sz="3200" b="1" i="0" err="1">
                <a:solidFill>
                  <a:schemeClr val="bg1"/>
                </a:solidFill>
                <a:latin typeface="Titillium Web"/>
                <a:ea typeface="+mj-ea"/>
                <a:cs typeface="+mj-cs"/>
              </a:rPr>
              <a:t>six</a:t>
            </a:r>
            <a:r>
              <a:rPr lang="sv-SE" sz="3200" b="1" i="0">
                <a:solidFill>
                  <a:schemeClr val="bg1"/>
                </a:solidFill>
                <a:latin typeface="Titillium Web"/>
                <a:ea typeface="+mj-ea"/>
                <a:cs typeface="+mj-cs"/>
              </a:rPr>
              <a:t> Golden </a:t>
            </a:r>
            <a:r>
              <a:rPr lang="sv-SE" sz="3200" b="1" i="0" err="1">
                <a:solidFill>
                  <a:schemeClr val="bg1"/>
                </a:solidFill>
                <a:latin typeface="Titillium Web"/>
                <a:ea typeface="+mj-ea"/>
                <a:cs typeface="+mj-cs"/>
              </a:rPr>
              <a:t>Rules</a:t>
            </a:r>
            <a:endParaRPr lang="sv-SE" sz="3300">
              <a:solidFill>
                <a:schemeClr val="bg1"/>
              </a:solidFill>
            </a:endParaRPr>
          </a:p>
        </p:txBody>
      </p:sp>
      <p:sp>
        <p:nvSpPr>
          <p:cNvPr id="2" name="Platshållare för innehåll 1">
            <a:extLst>
              <a:ext uri="{FF2B5EF4-FFF2-40B4-BE49-F238E27FC236}">
                <a16:creationId xmlns:a16="http://schemas.microsoft.com/office/drawing/2014/main" id="{ED95F969-F8D6-410F-BF70-72446F7D1BE0}"/>
              </a:ext>
            </a:extLst>
          </p:cNvPr>
          <p:cNvSpPr>
            <a:spLocks noGrp="1"/>
          </p:cNvSpPr>
          <p:nvPr>
            <p:ph idx="1"/>
          </p:nvPr>
        </p:nvSpPr>
        <p:spPr>
          <a:xfrm>
            <a:off x="606122" y="2200007"/>
            <a:ext cx="3578224" cy="3146973"/>
          </a:xfrm>
        </p:spPr>
        <p:txBody>
          <a:bodyPr vert="horz" lIns="0" tIns="0" rIns="0" bIns="0" rtlCol="0" anchor="t">
            <a:normAutofit/>
          </a:bodyPr>
          <a:lstStyle/>
          <a:p>
            <a:pPr marL="0" indent="0">
              <a:buNone/>
            </a:pPr>
            <a:r>
              <a:rPr lang="sv-SE" sz="2000">
                <a:solidFill>
                  <a:schemeClr val="bg1"/>
                </a:solidFill>
              </a:rPr>
              <a:t>It starts </a:t>
            </a:r>
            <a:r>
              <a:rPr lang="sv-SE" sz="2000" err="1">
                <a:solidFill>
                  <a:schemeClr val="bg1"/>
                </a:solidFill>
              </a:rPr>
              <a:t>with</a:t>
            </a:r>
            <a:r>
              <a:rPr lang="sv-SE" sz="2000">
                <a:solidFill>
                  <a:schemeClr val="bg1"/>
                </a:solidFill>
              </a:rPr>
              <a:t> </a:t>
            </a:r>
            <a:r>
              <a:rPr lang="sv-SE" sz="2000" err="1">
                <a:solidFill>
                  <a:schemeClr val="bg1"/>
                </a:solidFill>
              </a:rPr>
              <a:t>you</a:t>
            </a:r>
            <a:r>
              <a:rPr lang="sv-SE" sz="2000">
                <a:solidFill>
                  <a:schemeClr val="bg1"/>
                </a:solidFill>
              </a:rPr>
              <a:t>.</a:t>
            </a:r>
          </a:p>
          <a:p>
            <a:pPr marL="0" indent="0">
              <a:buNone/>
            </a:pPr>
            <a:r>
              <a:rPr lang="sv-SE" sz="2000" err="1">
                <a:solidFill>
                  <a:schemeClr val="bg1"/>
                </a:solidFill>
              </a:rPr>
              <a:t>Your</a:t>
            </a:r>
            <a:r>
              <a:rPr lang="sv-SE" sz="2000">
                <a:solidFill>
                  <a:schemeClr val="bg1"/>
                </a:solidFill>
              </a:rPr>
              <a:t> </a:t>
            </a:r>
            <a:r>
              <a:rPr lang="sv-SE" sz="2000" err="1">
                <a:solidFill>
                  <a:schemeClr val="bg1"/>
                </a:solidFill>
              </a:rPr>
              <a:t>behaviour</a:t>
            </a:r>
            <a:r>
              <a:rPr lang="sv-SE" sz="2000">
                <a:solidFill>
                  <a:schemeClr val="bg1"/>
                </a:solidFill>
              </a:rPr>
              <a:t> and </a:t>
            </a:r>
            <a:r>
              <a:rPr lang="sv-SE" sz="2000" err="1">
                <a:solidFill>
                  <a:schemeClr val="bg1"/>
                </a:solidFill>
              </a:rPr>
              <a:t>what</a:t>
            </a:r>
            <a:r>
              <a:rPr lang="sv-SE" sz="2000">
                <a:solidFill>
                  <a:schemeClr val="bg1"/>
                </a:solidFill>
              </a:rPr>
              <a:t> </a:t>
            </a:r>
            <a:r>
              <a:rPr lang="sv-SE" sz="2000" err="1">
                <a:solidFill>
                  <a:schemeClr val="bg1"/>
                </a:solidFill>
              </a:rPr>
              <a:t>you</a:t>
            </a:r>
            <a:r>
              <a:rPr lang="sv-SE" sz="2000">
                <a:solidFill>
                  <a:schemeClr val="bg1"/>
                </a:solidFill>
              </a:rPr>
              <a:t> do is </a:t>
            </a:r>
            <a:r>
              <a:rPr lang="sv-SE" sz="2000" err="1">
                <a:solidFill>
                  <a:schemeClr val="bg1"/>
                </a:solidFill>
              </a:rPr>
              <a:t>what</a:t>
            </a:r>
            <a:r>
              <a:rPr lang="sv-SE" sz="2000">
                <a:solidFill>
                  <a:schemeClr val="bg1"/>
                </a:solidFill>
              </a:rPr>
              <a:t> </a:t>
            </a:r>
            <a:r>
              <a:rPr lang="sv-SE" sz="2000" err="1">
                <a:solidFill>
                  <a:schemeClr val="bg1"/>
                </a:solidFill>
              </a:rPr>
              <a:t>creates</a:t>
            </a:r>
            <a:r>
              <a:rPr lang="sv-SE" sz="2000">
                <a:solidFill>
                  <a:schemeClr val="bg1"/>
                </a:solidFill>
              </a:rPr>
              <a:t> a </a:t>
            </a:r>
            <a:r>
              <a:rPr lang="sv-SE" sz="2000" err="1">
                <a:solidFill>
                  <a:schemeClr val="bg1"/>
                </a:solidFill>
              </a:rPr>
              <a:t>safe</a:t>
            </a:r>
            <a:r>
              <a:rPr lang="sv-SE" sz="2000">
                <a:solidFill>
                  <a:schemeClr val="bg1"/>
                </a:solidFill>
              </a:rPr>
              <a:t> and </a:t>
            </a:r>
            <a:r>
              <a:rPr lang="sv-SE" sz="2000" err="1">
                <a:solidFill>
                  <a:schemeClr val="bg1"/>
                </a:solidFill>
              </a:rPr>
              <a:t>healthy</a:t>
            </a:r>
            <a:r>
              <a:rPr lang="sv-SE" sz="2000">
                <a:solidFill>
                  <a:schemeClr val="bg1"/>
                </a:solidFill>
              </a:rPr>
              <a:t> </a:t>
            </a:r>
            <a:r>
              <a:rPr lang="sv-SE" sz="2000" err="1">
                <a:solidFill>
                  <a:schemeClr val="bg1"/>
                </a:solidFill>
              </a:rPr>
              <a:t>work</a:t>
            </a:r>
            <a:r>
              <a:rPr lang="sv-SE" sz="2000">
                <a:solidFill>
                  <a:schemeClr val="bg1"/>
                </a:solidFill>
              </a:rPr>
              <a:t> </a:t>
            </a:r>
            <a:r>
              <a:rPr lang="sv-SE" sz="2000" err="1">
                <a:solidFill>
                  <a:schemeClr val="bg1"/>
                </a:solidFill>
              </a:rPr>
              <a:t>environment</a:t>
            </a:r>
            <a:r>
              <a:rPr lang="sv-SE" sz="2000">
                <a:solidFill>
                  <a:schemeClr val="bg1"/>
                </a:solidFill>
              </a:rPr>
              <a:t>. </a:t>
            </a:r>
          </a:p>
          <a:p>
            <a:pPr marL="0" indent="0">
              <a:buNone/>
            </a:pPr>
            <a:r>
              <a:rPr lang="sv-SE" sz="2000">
                <a:solidFill>
                  <a:schemeClr val="bg1"/>
                </a:solidFill>
              </a:rPr>
              <a:t>As a guide to </a:t>
            </a:r>
            <a:r>
              <a:rPr lang="sv-SE" sz="2000" err="1">
                <a:solidFill>
                  <a:schemeClr val="bg1"/>
                </a:solidFill>
              </a:rPr>
              <a:t>how</a:t>
            </a:r>
            <a:r>
              <a:rPr lang="sv-SE" sz="2000">
                <a:solidFill>
                  <a:schemeClr val="bg1"/>
                </a:solidFill>
              </a:rPr>
              <a:t> </a:t>
            </a:r>
            <a:r>
              <a:rPr lang="sv-SE" sz="2000" err="1">
                <a:solidFill>
                  <a:schemeClr val="bg1"/>
                </a:solidFill>
              </a:rPr>
              <a:t>we</a:t>
            </a:r>
            <a:r>
              <a:rPr lang="sv-SE" sz="2000">
                <a:solidFill>
                  <a:schemeClr val="bg1"/>
                </a:solidFill>
              </a:rPr>
              <a:t> </a:t>
            </a:r>
            <a:r>
              <a:rPr lang="sv-SE" sz="2000" err="1">
                <a:solidFill>
                  <a:schemeClr val="bg1"/>
                </a:solidFill>
              </a:rPr>
              <a:t>should</a:t>
            </a:r>
            <a:r>
              <a:rPr lang="sv-SE" sz="2000">
                <a:solidFill>
                  <a:schemeClr val="bg1"/>
                </a:solidFill>
              </a:rPr>
              <a:t> </a:t>
            </a:r>
            <a:r>
              <a:rPr lang="sv-SE" sz="2000" err="1">
                <a:solidFill>
                  <a:schemeClr val="bg1"/>
                </a:solidFill>
              </a:rPr>
              <a:t>behave</a:t>
            </a:r>
            <a:r>
              <a:rPr lang="sv-SE" sz="2000">
                <a:solidFill>
                  <a:schemeClr val="bg1"/>
                </a:solidFill>
              </a:rPr>
              <a:t> in relation to </a:t>
            </a:r>
            <a:r>
              <a:rPr lang="sv-SE" sz="2000" err="1">
                <a:solidFill>
                  <a:schemeClr val="bg1"/>
                </a:solidFill>
              </a:rPr>
              <a:t>one</a:t>
            </a:r>
            <a:r>
              <a:rPr lang="sv-SE" sz="2000">
                <a:solidFill>
                  <a:schemeClr val="bg1"/>
                </a:solidFill>
              </a:rPr>
              <a:t> </a:t>
            </a:r>
            <a:r>
              <a:rPr lang="sv-SE" sz="2000" err="1">
                <a:solidFill>
                  <a:schemeClr val="bg1"/>
                </a:solidFill>
              </a:rPr>
              <a:t>another</a:t>
            </a:r>
            <a:r>
              <a:rPr lang="sv-SE" sz="2000">
                <a:solidFill>
                  <a:schemeClr val="bg1"/>
                </a:solidFill>
              </a:rPr>
              <a:t>, </a:t>
            </a:r>
            <a:r>
              <a:rPr lang="sv-SE" sz="2000" err="1">
                <a:solidFill>
                  <a:schemeClr val="bg1"/>
                </a:solidFill>
              </a:rPr>
              <a:t>we</a:t>
            </a:r>
            <a:r>
              <a:rPr lang="sv-SE" sz="2000">
                <a:solidFill>
                  <a:schemeClr val="bg1"/>
                </a:solidFill>
              </a:rPr>
              <a:t> </a:t>
            </a:r>
            <a:r>
              <a:rPr lang="sv-SE" sz="2000" err="1">
                <a:solidFill>
                  <a:schemeClr val="bg1"/>
                </a:solidFill>
              </a:rPr>
              <a:t>have</a:t>
            </a:r>
            <a:r>
              <a:rPr lang="sv-SE" sz="2000">
                <a:solidFill>
                  <a:schemeClr val="bg1"/>
                </a:solidFill>
              </a:rPr>
              <a:t> a common approach </a:t>
            </a:r>
            <a:r>
              <a:rPr lang="sv-SE" sz="2000" err="1">
                <a:solidFill>
                  <a:schemeClr val="bg1"/>
                </a:solidFill>
              </a:rPr>
              <a:t>based</a:t>
            </a:r>
            <a:r>
              <a:rPr lang="sv-SE" sz="2000">
                <a:solidFill>
                  <a:schemeClr val="bg1"/>
                </a:solidFill>
              </a:rPr>
              <a:t> on </a:t>
            </a:r>
            <a:r>
              <a:rPr lang="sv-SE" sz="2000" err="1">
                <a:solidFill>
                  <a:schemeClr val="bg1"/>
                </a:solidFill>
              </a:rPr>
              <a:t>what</a:t>
            </a:r>
            <a:r>
              <a:rPr lang="sv-SE" sz="2000">
                <a:solidFill>
                  <a:schemeClr val="bg1"/>
                </a:solidFill>
              </a:rPr>
              <a:t> </a:t>
            </a:r>
            <a:r>
              <a:rPr lang="sv-SE" sz="2000" err="1">
                <a:solidFill>
                  <a:schemeClr val="bg1"/>
                </a:solidFill>
              </a:rPr>
              <a:t>we</a:t>
            </a:r>
            <a:r>
              <a:rPr lang="sv-SE" sz="2000">
                <a:solidFill>
                  <a:schemeClr val="bg1"/>
                </a:solidFill>
              </a:rPr>
              <a:t> call the Golden </a:t>
            </a:r>
            <a:r>
              <a:rPr lang="sv-SE" sz="2000" err="1">
                <a:solidFill>
                  <a:schemeClr val="bg1"/>
                </a:solidFill>
              </a:rPr>
              <a:t>Rules</a:t>
            </a:r>
            <a:r>
              <a:rPr lang="sv-SE" sz="2000">
                <a:solidFill>
                  <a:schemeClr val="bg1"/>
                </a:solidFill>
              </a:rPr>
              <a:t>.</a:t>
            </a:r>
          </a:p>
        </p:txBody>
      </p:sp>
    </p:spTree>
    <p:extLst>
      <p:ext uri="{BB962C8B-B14F-4D97-AF65-F5344CB8AC3E}">
        <p14:creationId xmlns:p14="http://schemas.microsoft.com/office/powerpoint/2010/main" val="169729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6EC904-1D35-E449-8D16-60AEE3F01F50}"/>
              </a:ext>
            </a:extLst>
          </p:cNvPr>
          <p:cNvSpPr/>
          <p:nvPr/>
        </p:nvSpPr>
        <p:spPr>
          <a:xfrm>
            <a:off x="0" y="0"/>
            <a:ext cx="12192000" cy="6362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4" name="Rubrik 13">
            <a:extLst>
              <a:ext uri="{FF2B5EF4-FFF2-40B4-BE49-F238E27FC236}">
                <a16:creationId xmlns:a16="http://schemas.microsoft.com/office/drawing/2014/main" id="{B5333987-389E-444B-A54A-5AAF4C77868F}"/>
              </a:ext>
            </a:extLst>
          </p:cNvPr>
          <p:cNvSpPr>
            <a:spLocks noGrp="1"/>
          </p:cNvSpPr>
          <p:nvPr>
            <p:ph type="title"/>
          </p:nvPr>
        </p:nvSpPr>
        <p:spPr>
          <a:noFill/>
        </p:spPr>
        <p:txBody>
          <a:bodyPr/>
          <a:lstStyle/>
          <a:p>
            <a:r>
              <a:rPr lang="sv-SE">
                <a:solidFill>
                  <a:schemeClr val="bg1"/>
                </a:solidFill>
              </a:rPr>
              <a:t>Säkerheten först!</a:t>
            </a:r>
          </a:p>
        </p:txBody>
      </p:sp>
      <p:sp>
        <p:nvSpPr>
          <p:cNvPr id="5" name="Platshållare för bildnummer 4">
            <a:extLst>
              <a:ext uri="{FF2B5EF4-FFF2-40B4-BE49-F238E27FC236}">
                <a16:creationId xmlns:a16="http://schemas.microsoft.com/office/drawing/2014/main" id="{7DF8E3F1-3C93-5B48-9505-130E55A7240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0A07D5-82FF-48F1-8DEB-0B2470916748}" type="slidenum">
              <a:rPr kumimoji="0" lang="sv-SE" sz="800" b="1" i="0" u="none" strike="noStrike" kern="1200" cap="none" spc="0" normalizeH="0" baseline="0" noProof="0" smtClean="0">
                <a:ln>
                  <a:noFill/>
                </a:ln>
                <a:solidFill>
                  <a:srgbClr val="28C3FF"/>
                </a:solid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sv-SE" sz="800" b="1" i="0" u="none" strike="noStrike" kern="1200" cap="none" spc="0" normalizeH="0" baseline="0" noProof="0">
              <a:ln>
                <a:noFill/>
              </a:ln>
              <a:solidFill>
                <a:srgbClr val="28C3FF"/>
              </a:solidFill>
              <a:effectLst/>
              <a:uLnTx/>
              <a:uFillTx/>
              <a:latin typeface="Titillium Web"/>
              <a:ea typeface="+mn-ea"/>
              <a:cs typeface="+mn-cs"/>
            </a:endParaRPr>
          </a:p>
        </p:txBody>
      </p:sp>
      <p:sp>
        <p:nvSpPr>
          <p:cNvPr id="10" name="Rektangel 9">
            <a:extLst>
              <a:ext uri="{FF2B5EF4-FFF2-40B4-BE49-F238E27FC236}">
                <a16:creationId xmlns:a16="http://schemas.microsoft.com/office/drawing/2014/main" id="{CF8BFCFB-AF70-AE48-A119-7E150ABA00FC}"/>
              </a:ext>
            </a:extLst>
          </p:cNvPr>
          <p:cNvSpPr/>
          <p:nvPr/>
        </p:nvSpPr>
        <p:spPr>
          <a:xfrm>
            <a:off x="2206856" y="2182511"/>
            <a:ext cx="2529586" cy="23537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Titillium Web"/>
              <a:ea typeface="+mn-ea"/>
              <a:cs typeface="+mn-cs"/>
            </a:endParaRPr>
          </a:p>
        </p:txBody>
      </p:sp>
      <p:sp>
        <p:nvSpPr>
          <p:cNvPr id="11" name="Rektangel 10">
            <a:extLst>
              <a:ext uri="{FF2B5EF4-FFF2-40B4-BE49-F238E27FC236}">
                <a16:creationId xmlns:a16="http://schemas.microsoft.com/office/drawing/2014/main" id="{C431E5B4-B606-6B43-B155-9C015AA23444}"/>
              </a:ext>
            </a:extLst>
          </p:cNvPr>
          <p:cNvSpPr/>
          <p:nvPr/>
        </p:nvSpPr>
        <p:spPr>
          <a:xfrm>
            <a:off x="4892144" y="2182511"/>
            <a:ext cx="2529586" cy="23537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Titillium Web"/>
              <a:ea typeface="+mn-ea"/>
              <a:cs typeface="+mn-cs"/>
            </a:endParaRPr>
          </a:p>
        </p:txBody>
      </p:sp>
      <p:sp>
        <p:nvSpPr>
          <p:cNvPr id="12" name="Rektangel 11">
            <a:extLst>
              <a:ext uri="{FF2B5EF4-FFF2-40B4-BE49-F238E27FC236}">
                <a16:creationId xmlns:a16="http://schemas.microsoft.com/office/drawing/2014/main" id="{0B2FE912-8457-B944-BC83-97875961F694}"/>
              </a:ext>
            </a:extLst>
          </p:cNvPr>
          <p:cNvSpPr/>
          <p:nvPr/>
        </p:nvSpPr>
        <p:spPr>
          <a:xfrm>
            <a:off x="7577432" y="2182511"/>
            <a:ext cx="2529586" cy="23537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Titillium Web"/>
              <a:ea typeface="+mn-ea"/>
              <a:cs typeface="+mn-cs"/>
            </a:endParaRPr>
          </a:p>
        </p:txBody>
      </p:sp>
      <p:sp>
        <p:nvSpPr>
          <p:cNvPr id="20" name="textruta 19">
            <a:extLst>
              <a:ext uri="{FF2B5EF4-FFF2-40B4-BE49-F238E27FC236}">
                <a16:creationId xmlns:a16="http://schemas.microsoft.com/office/drawing/2014/main" id="{0FB3462E-F592-7746-BF34-173511B369E5}"/>
              </a:ext>
            </a:extLst>
          </p:cNvPr>
          <p:cNvSpPr txBox="1"/>
          <p:nvPr/>
        </p:nvSpPr>
        <p:spPr>
          <a:xfrm>
            <a:off x="1544107" y="4127424"/>
            <a:ext cx="2113515" cy="408820"/>
          </a:xfrm>
          <a:prstGeom prst="rect">
            <a:avLst/>
          </a:prstGeom>
          <a:solidFill>
            <a:schemeClr val="bg2"/>
          </a:solidFill>
        </p:spPr>
        <p:txBody>
          <a:bodyPr wrap="square" lIns="144000" tIns="0" rIns="0" bIns="0" rtlCol="0" anchor="ctr">
            <a:noAutofit/>
          </a:bodyPr>
          <a:lstStyle/>
          <a:p>
            <a:pPr marL="0" marR="0" indent="0" algn="ctr" defTabSz="914400">
              <a:lnSpc>
                <a:spcPct val="100000"/>
              </a:lnSpc>
              <a:spcBef>
                <a:spcPts val="0"/>
              </a:spcBef>
              <a:spcAft>
                <a:spcPts val="0"/>
              </a:spcAft>
              <a:buNone/>
              <a:tabLst/>
            </a:pPr>
            <a:r>
              <a:rPr lang="sv-SE" sz="1200" b="1" i="0" u="none" strike="noStrike" kern="1200" cap="none" spc="0" baseline="0" err="1">
                <a:ln>
                  <a:noFill/>
                </a:ln>
                <a:solidFill>
                  <a:srgbClr val="004369"/>
                </a:solidFill>
                <a:effectLst/>
                <a:latin typeface="Titillium Web"/>
                <a:ea typeface="+mn-ea"/>
                <a:cs typeface="+mn-cs"/>
              </a:rPr>
              <a:t>Escape</a:t>
            </a:r>
            <a:r>
              <a:rPr lang="sv-SE" sz="1200" b="1" i="0" u="none" strike="noStrike" kern="1200" cap="none" spc="0" baseline="0">
                <a:ln>
                  <a:noFill/>
                </a:ln>
                <a:solidFill>
                  <a:srgbClr val="004369"/>
                </a:solidFill>
                <a:effectLst/>
                <a:latin typeface="Titillium Web"/>
                <a:ea typeface="+mn-ea"/>
                <a:cs typeface="+mn-cs"/>
              </a:rPr>
              <a:t> route</a:t>
            </a:r>
          </a:p>
        </p:txBody>
      </p:sp>
      <p:sp>
        <p:nvSpPr>
          <p:cNvPr id="21" name="textruta 20">
            <a:extLst>
              <a:ext uri="{FF2B5EF4-FFF2-40B4-BE49-F238E27FC236}">
                <a16:creationId xmlns:a16="http://schemas.microsoft.com/office/drawing/2014/main" id="{B0EAA3AB-96E9-884A-B965-FB0AC0B4F04A}"/>
              </a:ext>
            </a:extLst>
          </p:cNvPr>
          <p:cNvSpPr txBox="1"/>
          <p:nvPr/>
        </p:nvSpPr>
        <p:spPr>
          <a:xfrm>
            <a:off x="3931107" y="4127424"/>
            <a:ext cx="2112301" cy="408820"/>
          </a:xfrm>
          <a:prstGeom prst="rect">
            <a:avLst/>
          </a:prstGeom>
          <a:solidFill>
            <a:schemeClr val="bg2"/>
          </a:solidFill>
        </p:spPr>
        <p:txBody>
          <a:bodyPr wrap="square" lIns="144000" tIns="0" rIns="0" bIns="0" rtlCol="0" anchor="ctr">
            <a:noAutofit/>
          </a:bodyPr>
          <a:lstStyle/>
          <a:p>
            <a:pPr marL="0" marR="0" indent="0" algn="l" defTabSz="914400">
              <a:lnSpc>
                <a:spcPct val="100000"/>
              </a:lnSpc>
              <a:spcBef>
                <a:spcPts val="0"/>
              </a:spcBef>
              <a:spcAft>
                <a:spcPts val="0"/>
              </a:spcAft>
              <a:buNone/>
              <a:tabLst/>
            </a:pPr>
            <a:r>
              <a:rPr lang="sv-SE" sz="1200" b="1" i="0" u="none" strike="noStrike" kern="1200" cap="none" spc="0" baseline="0" err="1">
                <a:ln>
                  <a:noFill/>
                </a:ln>
                <a:solidFill>
                  <a:srgbClr val="004369"/>
                </a:solidFill>
                <a:effectLst/>
                <a:latin typeface="Titillium Web"/>
                <a:ea typeface="+mn-ea"/>
                <a:cs typeface="+mn-cs"/>
              </a:rPr>
              <a:t>Follow</a:t>
            </a:r>
            <a:r>
              <a:rPr lang="sv-SE" sz="1200" b="1" i="0" u="none" strike="noStrike" kern="1200" cap="none" spc="0" baseline="0">
                <a:ln>
                  <a:noFill/>
                </a:ln>
                <a:solidFill>
                  <a:srgbClr val="004369"/>
                </a:solidFill>
                <a:effectLst/>
                <a:latin typeface="Titillium Web"/>
                <a:ea typeface="+mn-ea"/>
                <a:cs typeface="+mn-cs"/>
              </a:rPr>
              <a:t> </a:t>
            </a:r>
            <a:r>
              <a:rPr lang="sv-SE" sz="1200" b="1" i="0" u="none" strike="noStrike" kern="1200" cap="none" spc="0" baseline="0" err="1">
                <a:ln>
                  <a:noFill/>
                </a:ln>
                <a:solidFill>
                  <a:srgbClr val="004369"/>
                </a:solidFill>
                <a:effectLst/>
                <a:latin typeface="Titillium Web"/>
                <a:ea typeface="+mn-ea"/>
                <a:cs typeface="+mn-cs"/>
              </a:rPr>
              <a:t>signs</a:t>
            </a:r>
            <a:r>
              <a:rPr lang="sv-SE" sz="1200" b="1" i="0" u="none" strike="noStrike" kern="1200" cap="none" spc="0" baseline="0">
                <a:ln>
                  <a:noFill/>
                </a:ln>
                <a:solidFill>
                  <a:srgbClr val="004369"/>
                </a:solidFill>
                <a:effectLst/>
                <a:latin typeface="Titillium Web"/>
                <a:ea typeface="+mn-ea"/>
                <a:cs typeface="+mn-cs"/>
              </a:rPr>
              <a:t>/</a:t>
            </a:r>
            <a:r>
              <a:rPr lang="sv-SE" sz="1200" b="1" i="0" u="none" strike="noStrike" kern="1200" cap="none" spc="0" baseline="0" err="1">
                <a:ln>
                  <a:noFill/>
                </a:ln>
                <a:solidFill>
                  <a:srgbClr val="004369"/>
                </a:solidFill>
                <a:effectLst/>
                <a:latin typeface="Titillium Web"/>
                <a:ea typeface="+mn-ea"/>
                <a:cs typeface="+mn-cs"/>
              </a:rPr>
              <a:t>take</a:t>
            </a:r>
            <a:r>
              <a:rPr lang="sv-SE" sz="1200" b="1" i="0" u="none" strike="noStrike" kern="1200" cap="none" spc="0" baseline="0">
                <a:ln>
                  <a:noFill/>
                </a:ln>
                <a:solidFill>
                  <a:srgbClr val="004369"/>
                </a:solidFill>
                <a:effectLst/>
                <a:latin typeface="Titillium Web"/>
                <a:ea typeface="+mn-ea"/>
                <a:cs typeface="+mn-cs"/>
              </a:rPr>
              <a:t> the </a:t>
            </a:r>
            <a:r>
              <a:rPr lang="sv-SE" sz="1200" b="1" i="0" u="none" strike="noStrike" kern="1200" cap="none" spc="0" baseline="0" err="1">
                <a:ln>
                  <a:noFill/>
                </a:ln>
                <a:solidFill>
                  <a:srgbClr val="004369"/>
                </a:solidFill>
                <a:effectLst/>
                <a:latin typeface="Titillium Web"/>
                <a:ea typeface="+mn-ea"/>
                <a:cs typeface="+mn-cs"/>
              </a:rPr>
              <a:t>stairs</a:t>
            </a:r>
            <a:endParaRPr lang="sv-SE" sz="1200" b="1" i="0" u="none" strike="noStrike" kern="1200" cap="none" spc="0" baseline="0">
              <a:ln>
                <a:noFill/>
              </a:ln>
              <a:solidFill>
                <a:srgbClr val="004369"/>
              </a:solidFill>
              <a:effectLst/>
              <a:latin typeface="Titillium Web"/>
              <a:ea typeface="+mn-ea"/>
              <a:cs typeface="+mn-cs"/>
            </a:endParaRPr>
          </a:p>
        </p:txBody>
      </p:sp>
      <p:sp>
        <p:nvSpPr>
          <p:cNvPr id="22" name="textruta 21">
            <a:extLst>
              <a:ext uri="{FF2B5EF4-FFF2-40B4-BE49-F238E27FC236}">
                <a16:creationId xmlns:a16="http://schemas.microsoft.com/office/drawing/2014/main" id="{3B3CDD23-1ED3-2F46-AE8B-F8D7C7134ED1}"/>
              </a:ext>
            </a:extLst>
          </p:cNvPr>
          <p:cNvSpPr txBox="1"/>
          <p:nvPr/>
        </p:nvSpPr>
        <p:spPr>
          <a:xfrm>
            <a:off x="6290889" y="4127424"/>
            <a:ext cx="2112301" cy="408820"/>
          </a:xfrm>
          <a:prstGeom prst="rect">
            <a:avLst/>
          </a:prstGeom>
          <a:solidFill>
            <a:schemeClr val="bg2"/>
          </a:solidFill>
        </p:spPr>
        <p:txBody>
          <a:bodyPr wrap="square" lIns="144000" tIns="0" rIns="0" bIns="0" rtlCol="0" anchor="ctr">
            <a:noAutofit/>
          </a:bodyPr>
          <a:lstStyle/>
          <a:p>
            <a:pPr marL="0" marR="0" indent="0" algn="ctr" defTabSz="914400">
              <a:lnSpc>
                <a:spcPct val="100000"/>
              </a:lnSpc>
              <a:spcBef>
                <a:spcPts val="0"/>
              </a:spcBef>
              <a:spcAft>
                <a:spcPts val="0"/>
              </a:spcAft>
              <a:buNone/>
              <a:tabLst/>
            </a:pPr>
            <a:r>
              <a:rPr lang="sv-SE" sz="1200" b="1" i="0" u="none" strike="noStrike" kern="1200" cap="none" spc="0" baseline="0" err="1">
                <a:ln>
                  <a:noFill/>
                </a:ln>
                <a:solidFill>
                  <a:srgbClr val="004369"/>
                </a:solidFill>
                <a:effectLst/>
                <a:latin typeface="Titillium Web"/>
                <a:ea typeface="+mn-ea"/>
                <a:cs typeface="+mn-cs"/>
              </a:rPr>
              <a:t>Fire</a:t>
            </a:r>
            <a:r>
              <a:rPr lang="sv-SE" sz="1200" b="1" i="0" u="none" strike="noStrike" kern="1200" cap="none" spc="0" baseline="0">
                <a:ln>
                  <a:noFill/>
                </a:ln>
                <a:solidFill>
                  <a:srgbClr val="004369"/>
                </a:solidFill>
                <a:effectLst/>
                <a:latin typeface="Titillium Web"/>
                <a:ea typeface="+mn-ea"/>
                <a:cs typeface="+mn-cs"/>
              </a:rPr>
              <a:t> </a:t>
            </a:r>
            <a:r>
              <a:rPr lang="sv-SE" sz="1200" b="1" i="0" u="none" strike="noStrike" kern="1200" cap="none" spc="0" baseline="0" err="1">
                <a:ln>
                  <a:noFill/>
                </a:ln>
                <a:solidFill>
                  <a:srgbClr val="004369"/>
                </a:solidFill>
                <a:effectLst/>
                <a:latin typeface="Titillium Web"/>
                <a:ea typeface="+mn-ea"/>
                <a:cs typeface="+mn-cs"/>
              </a:rPr>
              <a:t>extinguisher</a:t>
            </a:r>
            <a:endParaRPr lang="sv-SE" sz="1200" b="1" i="0" u="none" strike="noStrike" kern="1200" cap="none" spc="0" baseline="0">
              <a:ln>
                <a:noFill/>
              </a:ln>
              <a:solidFill>
                <a:srgbClr val="004369"/>
              </a:solidFill>
              <a:effectLst/>
              <a:latin typeface="Titillium Web"/>
              <a:ea typeface="+mn-ea"/>
              <a:cs typeface="+mn-cs"/>
            </a:endParaRPr>
          </a:p>
        </p:txBody>
      </p:sp>
      <p:sp>
        <p:nvSpPr>
          <p:cNvPr id="23" name="textruta 22">
            <a:extLst>
              <a:ext uri="{FF2B5EF4-FFF2-40B4-BE49-F238E27FC236}">
                <a16:creationId xmlns:a16="http://schemas.microsoft.com/office/drawing/2014/main" id="{7F209739-5429-FB4D-9FC7-FE6FEF2DC0C0}"/>
              </a:ext>
            </a:extLst>
          </p:cNvPr>
          <p:cNvSpPr txBox="1"/>
          <p:nvPr/>
        </p:nvSpPr>
        <p:spPr>
          <a:xfrm>
            <a:off x="8637867" y="4127424"/>
            <a:ext cx="2112300" cy="408820"/>
          </a:xfrm>
          <a:prstGeom prst="rect">
            <a:avLst/>
          </a:prstGeom>
          <a:solidFill>
            <a:schemeClr val="bg2"/>
          </a:solidFill>
        </p:spPr>
        <p:txBody>
          <a:bodyPr wrap="square" lIns="144000" tIns="0" rIns="0" bIns="0" rtlCol="0" anchor="ctr">
            <a:noAutofit/>
          </a:bodyPr>
          <a:lstStyle/>
          <a:p>
            <a:pPr marL="0" marR="0" indent="0" algn="ctr" defTabSz="914400">
              <a:lnSpc>
                <a:spcPct val="100000"/>
              </a:lnSpc>
              <a:spcBef>
                <a:spcPts val="0"/>
              </a:spcBef>
              <a:spcAft>
                <a:spcPts val="0"/>
              </a:spcAft>
              <a:buNone/>
              <a:tabLst/>
            </a:pPr>
            <a:r>
              <a:rPr lang="sv-SE" sz="1200" b="1" i="0" u="none" strike="noStrike" kern="1200" cap="none" spc="0" baseline="0">
                <a:ln>
                  <a:noFill/>
                </a:ln>
                <a:solidFill>
                  <a:srgbClr val="004369"/>
                </a:solidFill>
                <a:effectLst/>
                <a:latin typeface="Titillium Web"/>
                <a:ea typeface="+mn-ea"/>
                <a:cs typeface="+mn-cs"/>
              </a:rPr>
              <a:t>Meeting </a:t>
            </a:r>
            <a:r>
              <a:rPr lang="sv-SE" sz="1200" b="1" i="0" u="none" strike="noStrike" kern="1200" cap="none" spc="0" baseline="0" err="1">
                <a:ln>
                  <a:noFill/>
                </a:ln>
                <a:solidFill>
                  <a:srgbClr val="004369"/>
                </a:solidFill>
                <a:effectLst/>
                <a:latin typeface="Titillium Web"/>
                <a:ea typeface="+mn-ea"/>
                <a:cs typeface="+mn-cs"/>
              </a:rPr>
              <a:t>point</a:t>
            </a:r>
            <a:r>
              <a:rPr lang="sv-SE" sz="1200" b="1" i="0" u="none" strike="noStrike" kern="1200" cap="none" spc="0" baseline="0">
                <a:ln>
                  <a:noFill/>
                </a:ln>
                <a:solidFill>
                  <a:srgbClr val="004369"/>
                </a:solidFill>
                <a:effectLst/>
                <a:latin typeface="Titillium Web"/>
                <a:ea typeface="+mn-ea"/>
                <a:cs typeface="+mn-cs"/>
              </a:rPr>
              <a:t> </a:t>
            </a:r>
            <a:endParaRPr lang="sv-SE" sz="1200">
              <a:solidFill>
                <a:schemeClr val="accent1"/>
              </a:solidFill>
              <a:ea typeface="+mn-ea"/>
              <a:cs typeface="+mn-cs"/>
            </a:endParaRPr>
          </a:p>
        </p:txBody>
      </p:sp>
      <p:pic>
        <p:nvPicPr>
          <p:cNvPr id="9" name="Bildobjekt 8">
            <a:extLst>
              <a:ext uri="{FF2B5EF4-FFF2-40B4-BE49-F238E27FC236}">
                <a16:creationId xmlns:a16="http://schemas.microsoft.com/office/drawing/2014/main" id="{23A4F936-6BC8-FC4B-98A4-9144743FC623}"/>
              </a:ext>
            </a:extLst>
          </p:cNvPr>
          <p:cNvPicPr>
            <a:picLocks noChangeAspect="1"/>
          </p:cNvPicPr>
          <p:nvPr/>
        </p:nvPicPr>
        <p:blipFill>
          <a:blip r:embed="rId3"/>
          <a:stretch>
            <a:fillRect/>
          </a:stretch>
        </p:blipFill>
        <p:spPr>
          <a:xfrm>
            <a:off x="2212048" y="2488682"/>
            <a:ext cx="1260000" cy="1260000"/>
          </a:xfrm>
          <a:prstGeom prst="rect">
            <a:avLst/>
          </a:prstGeom>
        </p:spPr>
      </p:pic>
      <p:pic>
        <p:nvPicPr>
          <p:cNvPr id="15" name="Bildobjekt 14">
            <a:extLst>
              <a:ext uri="{FF2B5EF4-FFF2-40B4-BE49-F238E27FC236}">
                <a16:creationId xmlns:a16="http://schemas.microsoft.com/office/drawing/2014/main" id="{C4A966F3-42E1-9848-8C79-A85EEC61C24A}"/>
              </a:ext>
            </a:extLst>
          </p:cNvPr>
          <p:cNvPicPr>
            <a:picLocks noChangeAspect="1"/>
          </p:cNvPicPr>
          <p:nvPr/>
        </p:nvPicPr>
        <p:blipFill>
          <a:blip r:embed="rId4"/>
          <a:stretch>
            <a:fillRect/>
          </a:stretch>
        </p:blipFill>
        <p:spPr>
          <a:xfrm>
            <a:off x="4268544" y="2491350"/>
            <a:ext cx="1260000" cy="1260000"/>
          </a:xfrm>
          <a:prstGeom prst="rect">
            <a:avLst/>
          </a:prstGeom>
        </p:spPr>
      </p:pic>
      <p:pic>
        <p:nvPicPr>
          <p:cNvPr id="16" name="Bildobjekt 15">
            <a:extLst>
              <a:ext uri="{FF2B5EF4-FFF2-40B4-BE49-F238E27FC236}">
                <a16:creationId xmlns:a16="http://schemas.microsoft.com/office/drawing/2014/main" id="{CF48DA3D-5E10-5A40-83DC-E7837992CBD7}"/>
              </a:ext>
            </a:extLst>
          </p:cNvPr>
          <p:cNvPicPr>
            <a:picLocks noChangeAspect="1"/>
          </p:cNvPicPr>
          <p:nvPr/>
        </p:nvPicPr>
        <p:blipFill>
          <a:blip r:embed="rId5"/>
          <a:stretch>
            <a:fillRect/>
          </a:stretch>
        </p:blipFill>
        <p:spPr>
          <a:xfrm>
            <a:off x="6841381" y="2524968"/>
            <a:ext cx="889164" cy="1260000"/>
          </a:xfrm>
          <a:prstGeom prst="rect">
            <a:avLst/>
          </a:prstGeom>
        </p:spPr>
      </p:pic>
      <p:pic>
        <p:nvPicPr>
          <p:cNvPr id="17" name="Bildobjekt 16">
            <a:extLst>
              <a:ext uri="{FF2B5EF4-FFF2-40B4-BE49-F238E27FC236}">
                <a16:creationId xmlns:a16="http://schemas.microsoft.com/office/drawing/2014/main" id="{612E1985-35AE-3945-8A2E-0A95B761142C}"/>
              </a:ext>
            </a:extLst>
          </p:cNvPr>
          <p:cNvPicPr>
            <a:picLocks noChangeAspect="1"/>
          </p:cNvPicPr>
          <p:nvPr/>
        </p:nvPicPr>
        <p:blipFill>
          <a:blip r:embed="rId6"/>
          <a:stretch>
            <a:fillRect/>
          </a:stretch>
        </p:blipFill>
        <p:spPr>
          <a:xfrm>
            <a:off x="9167518" y="2524968"/>
            <a:ext cx="932400" cy="1260000"/>
          </a:xfrm>
          <a:prstGeom prst="rect">
            <a:avLst/>
          </a:prstGeom>
        </p:spPr>
      </p:pic>
      <p:sp>
        <p:nvSpPr>
          <p:cNvPr id="4" name="Platshållare för sidfot 3">
            <a:extLst>
              <a:ext uri="{FF2B5EF4-FFF2-40B4-BE49-F238E27FC236}">
                <a16:creationId xmlns:a16="http://schemas.microsoft.com/office/drawing/2014/main" id="{89AFE3C1-DF34-A8F5-FAA8-CFF28E3861FC}"/>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2982615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828FC6E-8F23-4582-A17A-7025CB624E92}"/>
              </a:ext>
            </a:extLst>
          </p:cNvPr>
          <p:cNvSpPr>
            <a:spLocks noGrp="1"/>
          </p:cNvSpPr>
          <p:nvPr>
            <p:ph idx="1"/>
          </p:nvPr>
        </p:nvSpPr>
        <p:spPr>
          <a:xfrm>
            <a:off x="5576313" y="2395263"/>
            <a:ext cx="5195742" cy="3409792"/>
          </a:xfrm>
        </p:spPr>
        <p:txBody>
          <a:bodyPr vert="horz" lIns="0" tIns="0" rIns="0" bIns="0" rtlCol="0" anchor="t">
            <a:normAutofit/>
          </a:bodyPr>
          <a:lstStyle/>
          <a:p>
            <a:pPr marL="0" indent="0">
              <a:buNone/>
            </a:pPr>
            <a:endParaRPr lang="sv-SE"/>
          </a:p>
          <a:p>
            <a:pPr marL="0" indent="0" algn="l" defTabSz="914400">
              <a:spcBef>
                <a:spcPts val="1400"/>
              </a:spcBef>
              <a:buNone/>
            </a:pPr>
            <a:r>
              <a:rPr lang="sv-SE" sz="2000" b="0" i="0" baseline="0">
                <a:solidFill>
                  <a:schemeClr val="tx1"/>
                </a:solidFill>
                <a:latin typeface="Titillium Web"/>
                <a:ea typeface="+mn-ea"/>
                <a:cs typeface="+mn-cs"/>
              </a:rPr>
              <a:t>"</a:t>
            </a:r>
            <a:r>
              <a:rPr lang="sv-SE" sz="2000" b="0" i="0" baseline="0" err="1">
                <a:solidFill>
                  <a:schemeClr val="tx1"/>
                </a:solidFill>
                <a:latin typeface="Titillium Web"/>
                <a:ea typeface="+mn-ea"/>
                <a:cs typeface="+mn-cs"/>
              </a:rPr>
              <a:t>Each</a:t>
            </a:r>
            <a:r>
              <a:rPr lang="sv-SE" sz="2000" b="0" i="0" baseline="0">
                <a:solidFill>
                  <a:schemeClr val="tx1"/>
                </a:solidFill>
                <a:latin typeface="Titillium Web"/>
                <a:ea typeface="+mn-ea"/>
                <a:cs typeface="+mn-cs"/>
              </a:rPr>
              <a:t> </a:t>
            </a:r>
            <a:r>
              <a:rPr lang="sv-SE" sz="2000" b="0" i="0" baseline="0" err="1">
                <a:solidFill>
                  <a:schemeClr val="tx1"/>
                </a:solidFill>
                <a:latin typeface="Titillium Web"/>
                <a:ea typeface="+mn-ea"/>
                <a:cs typeface="+mn-cs"/>
              </a:rPr>
              <a:t>of</a:t>
            </a:r>
            <a:r>
              <a:rPr lang="sv-SE" sz="2000" b="0" i="0" baseline="0">
                <a:solidFill>
                  <a:schemeClr val="tx1"/>
                </a:solidFill>
                <a:latin typeface="Titillium Web"/>
                <a:ea typeface="+mn-ea"/>
                <a:cs typeface="+mn-cs"/>
              </a:rPr>
              <a:t> </a:t>
            </a:r>
            <a:r>
              <a:rPr lang="sv-SE" sz="2000" b="0" i="0" baseline="0" err="1">
                <a:solidFill>
                  <a:schemeClr val="tx1"/>
                </a:solidFill>
                <a:latin typeface="Titillium Web"/>
                <a:ea typeface="+mn-ea"/>
                <a:cs typeface="+mn-cs"/>
              </a:rPr>
              <a:t>us</a:t>
            </a:r>
            <a:r>
              <a:rPr lang="sv-SE" sz="2000" b="0" i="0" baseline="0">
                <a:solidFill>
                  <a:schemeClr val="tx1"/>
                </a:solidFill>
                <a:latin typeface="Titillium Web"/>
                <a:ea typeface="+mn-ea"/>
                <a:cs typeface="+mn-cs"/>
              </a:rPr>
              <a:t> has a </a:t>
            </a:r>
            <a:r>
              <a:rPr lang="sv-SE" sz="2000" b="0" i="0" baseline="0" err="1">
                <a:solidFill>
                  <a:schemeClr val="tx1"/>
                </a:solidFill>
                <a:latin typeface="Titillium Web"/>
                <a:ea typeface="+mn-ea"/>
                <a:cs typeface="+mn-cs"/>
              </a:rPr>
              <a:t>responsibility</a:t>
            </a:r>
            <a:r>
              <a:rPr lang="sv-SE" sz="2000" b="0" i="0" baseline="0">
                <a:solidFill>
                  <a:schemeClr val="tx1"/>
                </a:solidFill>
                <a:latin typeface="Titillium Web"/>
                <a:ea typeface="+mn-ea"/>
                <a:cs typeface="+mn-cs"/>
              </a:rPr>
              <a:t>." As </a:t>
            </a:r>
            <a:r>
              <a:rPr lang="sv-SE" sz="2000" b="0" i="1" baseline="0" err="1">
                <a:solidFill>
                  <a:schemeClr val="tx1"/>
                </a:solidFill>
                <a:highlight>
                  <a:srgbClr val="FFDCE1"/>
                </a:highlight>
                <a:latin typeface="Titillium Web"/>
                <a:ea typeface="+mn-ea"/>
                <a:cs typeface="+mn-cs"/>
              </a:rPr>
              <a:t>your</a:t>
            </a:r>
            <a:r>
              <a:rPr lang="sv-SE" sz="2000" b="0" i="1" baseline="0">
                <a:solidFill>
                  <a:schemeClr val="tx1"/>
                </a:solidFill>
                <a:highlight>
                  <a:srgbClr val="FFDCE1"/>
                </a:highlight>
                <a:latin typeface="Titillium Web"/>
                <a:ea typeface="+mn-ea"/>
                <a:cs typeface="+mn-cs"/>
              </a:rPr>
              <a:t> </a:t>
            </a:r>
            <a:r>
              <a:rPr lang="sv-SE" sz="2000" b="0" i="1" baseline="0" err="1">
                <a:solidFill>
                  <a:schemeClr val="tx1"/>
                </a:solidFill>
                <a:highlight>
                  <a:srgbClr val="FFDCE1"/>
                </a:highlight>
                <a:latin typeface="Titillium Web"/>
                <a:ea typeface="+mn-ea"/>
                <a:cs typeface="+mn-cs"/>
              </a:rPr>
              <a:t>function</a:t>
            </a:r>
            <a:r>
              <a:rPr lang="sv-SE" sz="2000" b="0" i="1" baseline="0">
                <a:solidFill>
                  <a:schemeClr val="tx1"/>
                </a:solidFill>
                <a:highlight>
                  <a:srgbClr val="FFDCE1"/>
                </a:highlight>
                <a:latin typeface="Titillium Web"/>
                <a:ea typeface="+mn-ea"/>
                <a:cs typeface="+mn-cs"/>
              </a:rPr>
              <a:t>...</a:t>
            </a:r>
            <a:r>
              <a:rPr lang="sv-SE" sz="2000" b="0" i="0" baseline="0">
                <a:solidFill>
                  <a:schemeClr val="tx1"/>
                </a:solidFill>
                <a:highlight>
                  <a:srgbClr val="FFDCE1"/>
                </a:highlight>
                <a:latin typeface="Titillium Web"/>
                <a:ea typeface="+mn-ea"/>
                <a:cs typeface="+mn-cs"/>
              </a:rPr>
              <a:t> </a:t>
            </a:r>
            <a:r>
              <a:rPr lang="sv-SE" sz="2000" b="0" i="0" baseline="0">
                <a:solidFill>
                  <a:schemeClr val="tx1"/>
                </a:solidFill>
                <a:latin typeface="Titillium Web"/>
                <a:ea typeface="+mn-ea"/>
                <a:cs typeface="+mn-cs"/>
              </a:rPr>
              <a:t>in </a:t>
            </a:r>
            <a:r>
              <a:rPr lang="sv-SE" sz="2000" b="0" i="1" baseline="0" err="1">
                <a:solidFill>
                  <a:schemeClr val="tx1"/>
                </a:solidFill>
                <a:highlight>
                  <a:srgbClr val="FFDCE1"/>
                </a:highlight>
                <a:latin typeface="Titillium Web"/>
                <a:ea typeface="+mn-ea"/>
                <a:cs typeface="+mn-cs"/>
              </a:rPr>
              <a:t>your</a:t>
            </a:r>
            <a:r>
              <a:rPr lang="sv-SE" sz="2000" b="0" i="1" baseline="0">
                <a:solidFill>
                  <a:schemeClr val="tx1"/>
                </a:solidFill>
                <a:highlight>
                  <a:srgbClr val="FFDCE1"/>
                </a:highlight>
                <a:latin typeface="Titillium Web"/>
                <a:ea typeface="+mn-ea"/>
                <a:cs typeface="+mn-cs"/>
              </a:rPr>
              <a:t> </a:t>
            </a:r>
            <a:r>
              <a:rPr lang="sv-SE" sz="2000" b="0" i="1" baseline="0" err="1">
                <a:solidFill>
                  <a:schemeClr val="tx1"/>
                </a:solidFill>
                <a:highlight>
                  <a:srgbClr val="FFDCE1"/>
                </a:highlight>
                <a:latin typeface="Titillium Web"/>
                <a:ea typeface="+mn-ea"/>
                <a:cs typeface="+mn-cs"/>
              </a:rPr>
              <a:t>workplace</a:t>
            </a:r>
            <a:r>
              <a:rPr lang="sv-SE" sz="2000" b="0" i="1" baseline="0">
                <a:solidFill>
                  <a:schemeClr val="tx1"/>
                </a:solidFill>
                <a:highlight>
                  <a:srgbClr val="FFDCE1"/>
                </a:highlight>
                <a:latin typeface="Titillium Web"/>
                <a:ea typeface="+mn-ea"/>
                <a:cs typeface="+mn-cs"/>
              </a:rPr>
              <a:t>... </a:t>
            </a:r>
            <a:r>
              <a:rPr lang="sv-SE" sz="2000" b="0" i="0" baseline="0" err="1">
                <a:solidFill>
                  <a:schemeClr val="tx1"/>
                </a:solidFill>
                <a:latin typeface="Titillium Web"/>
                <a:ea typeface="+mn-ea"/>
                <a:cs typeface="+mn-cs"/>
              </a:rPr>
              <a:t>you</a:t>
            </a:r>
            <a:r>
              <a:rPr lang="sv-SE" sz="2000" b="0" i="0" baseline="0">
                <a:solidFill>
                  <a:schemeClr val="tx1"/>
                </a:solidFill>
                <a:latin typeface="Titillium Web"/>
                <a:ea typeface="+mn-ea"/>
                <a:cs typeface="+mn-cs"/>
              </a:rPr>
              <a:t> </a:t>
            </a:r>
            <a:r>
              <a:rPr lang="sv-SE" sz="2000" b="0" i="1" baseline="0" err="1">
                <a:solidFill>
                  <a:schemeClr val="tx1"/>
                </a:solidFill>
                <a:highlight>
                  <a:srgbClr val="FFDCE1"/>
                </a:highlight>
                <a:latin typeface="Titillium Web"/>
                <a:ea typeface="+mn-ea"/>
                <a:cs typeface="+mn-cs"/>
              </a:rPr>
              <a:t>explain</a:t>
            </a:r>
            <a:r>
              <a:rPr lang="sv-SE" sz="2000" b="0" i="1" baseline="0">
                <a:solidFill>
                  <a:schemeClr val="tx1"/>
                </a:solidFill>
                <a:highlight>
                  <a:srgbClr val="FFDCE1"/>
                </a:highlight>
                <a:latin typeface="Titillium Web"/>
                <a:ea typeface="+mn-ea"/>
                <a:cs typeface="+mn-cs"/>
              </a:rPr>
              <a:t> </a:t>
            </a:r>
            <a:r>
              <a:rPr lang="sv-SE" sz="2000" b="0" i="1" baseline="0" err="1">
                <a:solidFill>
                  <a:schemeClr val="tx1"/>
                </a:solidFill>
                <a:highlight>
                  <a:srgbClr val="FFDCE1"/>
                </a:highlight>
                <a:latin typeface="Titillium Web"/>
                <a:ea typeface="+mn-ea"/>
                <a:cs typeface="+mn-cs"/>
              </a:rPr>
              <a:t>your</a:t>
            </a:r>
            <a:r>
              <a:rPr lang="sv-SE" sz="2000" b="0" i="1" baseline="0">
                <a:solidFill>
                  <a:schemeClr val="tx1"/>
                </a:solidFill>
                <a:highlight>
                  <a:srgbClr val="FFDCE1"/>
                </a:highlight>
                <a:latin typeface="Titillium Web"/>
                <a:ea typeface="+mn-ea"/>
                <a:cs typeface="+mn-cs"/>
              </a:rPr>
              <a:t> </a:t>
            </a:r>
            <a:r>
              <a:rPr lang="sv-SE" sz="2000" b="0" i="1" baseline="0" err="1">
                <a:solidFill>
                  <a:schemeClr val="tx1"/>
                </a:solidFill>
                <a:highlight>
                  <a:srgbClr val="FFDCE1"/>
                </a:highlight>
                <a:latin typeface="Titillium Web"/>
                <a:ea typeface="+mn-ea"/>
                <a:cs typeface="+mn-cs"/>
              </a:rPr>
              <a:t>responsibility</a:t>
            </a:r>
            <a:r>
              <a:rPr lang="sv-SE" sz="2000" b="0" i="1" baseline="0">
                <a:solidFill>
                  <a:schemeClr val="tx1"/>
                </a:solidFill>
                <a:highlight>
                  <a:srgbClr val="FFDCE1"/>
                </a:highlight>
                <a:latin typeface="Titillium Web"/>
                <a:ea typeface="+mn-ea"/>
                <a:cs typeface="+mn-cs"/>
              </a:rPr>
              <a:t> and </a:t>
            </a:r>
            <a:r>
              <a:rPr lang="sv-SE" sz="2000" b="0" i="1" baseline="0" err="1">
                <a:solidFill>
                  <a:schemeClr val="tx1"/>
                </a:solidFill>
                <a:highlight>
                  <a:srgbClr val="FFDCE1"/>
                </a:highlight>
                <a:latin typeface="Titillium Web"/>
                <a:ea typeface="+mn-ea"/>
                <a:cs typeface="+mn-cs"/>
              </a:rPr>
              <a:t>how</a:t>
            </a:r>
            <a:r>
              <a:rPr lang="sv-SE" sz="2000" b="0" i="1" baseline="0">
                <a:solidFill>
                  <a:schemeClr val="tx1"/>
                </a:solidFill>
                <a:highlight>
                  <a:srgbClr val="FFDCE1"/>
                </a:highlight>
                <a:latin typeface="Titillium Web"/>
                <a:ea typeface="+mn-ea"/>
                <a:cs typeface="+mn-cs"/>
              </a:rPr>
              <a:t> it </a:t>
            </a:r>
            <a:r>
              <a:rPr lang="sv-SE" sz="2000" b="0" i="1" baseline="0" err="1">
                <a:solidFill>
                  <a:schemeClr val="tx1"/>
                </a:solidFill>
                <a:highlight>
                  <a:srgbClr val="FFDCE1"/>
                </a:highlight>
                <a:latin typeface="Titillium Web"/>
                <a:ea typeface="+mn-ea"/>
                <a:cs typeface="+mn-cs"/>
              </a:rPr>
              <a:t>relates</a:t>
            </a:r>
            <a:r>
              <a:rPr lang="sv-SE" sz="2000" b="0" i="1" baseline="0">
                <a:solidFill>
                  <a:schemeClr val="tx1"/>
                </a:solidFill>
                <a:highlight>
                  <a:srgbClr val="FFDCE1"/>
                </a:highlight>
                <a:latin typeface="Titillium Web"/>
                <a:ea typeface="+mn-ea"/>
                <a:cs typeface="+mn-cs"/>
              </a:rPr>
              <a:t> to </a:t>
            </a:r>
            <a:r>
              <a:rPr lang="sv-SE" sz="2000" b="0" i="1" baseline="0" err="1">
                <a:solidFill>
                  <a:schemeClr val="tx1"/>
                </a:solidFill>
                <a:highlight>
                  <a:srgbClr val="FFDCE1"/>
                </a:highlight>
                <a:latin typeface="Titillium Web"/>
                <a:ea typeface="+mn-ea"/>
                <a:cs typeface="+mn-cs"/>
              </a:rPr>
              <a:t>Safety</a:t>
            </a:r>
            <a:r>
              <a:rPr lang="sv-SE" sz="2000" b="0" i="1" baseline="0">
                <a:solidFill>
                  <a:schemeClr val="tx1"/>
                </a:solidFill>
                <a:highlight>
                  <a:srgbClr val="FFDCE1"/>
                </a:highlight>
                <a:latin typeface="Titillium Web"/>
                <a:ea typeface="+mn-ea"/>
                <a:cs typeface="+mn-cs"/>
              </a:rPr>
              <a:t> </a:t>
            </a:r>
            <a:r>
              <a:rPr lang="sv-SE" sz="2000" b="0" i="1" baseline="0" err="1">
                <a:solidFill>
                  <a:schemeClr val="tx1"/>
                </a:solidFill>
                <a:highlight>
                  <a:srgbClr val="FFDCE1"/>
                </a:highlight>
                <a:latin typeface="Titillium Web"/>
                <a:ea typeface="+mn-ea"/>
                <a:cs typeface="+mn-cs"/>
              </a:rPr>
              <a:t>First</a:t>
            </a:r>
            <a:r>
              <a:rPr lang="sv-SE" sz="2000" b="0" i="1" baseline="0">
                <a:solidFill>
                  <a:schemeClr val="tx1"/>
                </a:solidFill>
                <a:highlight>
                  <a:srgbClr val="FFDCE1"/>
                </a:highlight>
                <a:latin typeface="Titillium Web"/>
                <a:ea typeface="+mn-ea"/>
                <a:cs typeface="+mn-cs"/>
              </a:rPr>
              <a:t>...</a:t>
            </a:r>
          </a:p>
          <a:p>
            <a:pPr marL="0" indent="0" algn="l" defTabSz="914400">
              <a:spcBef>
                <a:spcPts val="1400"/>
              </a:spcBef>
              <a:buNone/>
            </a:pPr>
            <a:r>
              <a:rPr lang="sv-SE" sz="2000" b="0" i="0" baseline="0">
                <a:solidFill>
                  <a:schemeClr val="tx1"/>
                </a:solidFill>
                <a:latin typeface="Titillium Web"/>
                <a:ea typeface="+mn-ea"/>
                <a:cs typeface="+mn-cs"/>
              </a:rPr>
              <a:t>The </a:t>
            </a:r>
            <a:r>
              <a:rPr lang="sv-SE" sz="2000" b="0" i="0" baseline="0" err="1">
                <a:solidFill>
                  <a:schemeClr val="tx1"/>
                </a:solidFill>
                <a:latin typeface="Titillium Web"/>
                <a:ea typeface="+mn-ea"/>
                <a:cs typeface="+mn-cs"/>
              </a:rPr>
              <a:t>most</a:t>
            </a:r>
            <a:r>
              <a:rPr lang="sv-SE" sz="2000" b="0" i="0" baseline="0">
                <a:solidFill>
                  <a:schemeClr val="tx1"/>
                </a:solidFill>
                <a:latin typeface="Titillium Web"/>
                <a:ea typeface="+mn-ea"/>
                <a:cs typeface="+mn-cs"/>
              </a:rPr>
              <a:t> </a:t>
            </a:r>
            <a:r>
              <a:rPr lang="sv-SE" sz="2000" b="0" i="0" baseline="0" err="1">
                <a:solidFill>
                  <a:schemeClr val="tx1"/>
                </a:solidFill>
                <a:latin typeface="Titillium Web"/>
                <a:ea typeface="+mn-ea"/>
                <a:cs typeface="+mn-cs"/>
              </a:rPr>
              <a:t>important</a:t>
            </a:r>
            <a:r>
              <a:rPr lang="sv-SE" sz="2000" b="0" i="0" baseline="0">
                <a:solidFill>
                  <a:schemeClr val="tx1"/>
                </a:solidFill>
                <a:latin typeface="Titillium Web"/>
                <a:ea typeface="+mn-ea"/>
                <a:cs typeface="+mn-cs"/>
              </a:rPr>
              <a:t> golden </a:t>
            </a:r>
            <a:r>
              <a:rPr lang="sv-SE" sz="2000" b="0" i="0" baseline="0" err="1">
                <a:solidFill>
                  <a:schemeClr val="tx1"/>
                </a:solidFill>
                <a:latin typeface="Titillium Web"/>
                <a:ea typeface="+mn-ea"/>
                <a:cs typeface="+mn-cs"/>
              </a:rPr>
              <a:t>rule</a:t>
            </a:r>
            <a:r>
              <a:rPr lang="sv-SE" sz="2000" b="0" i="0" baseline="0">
                <a:solidFill>
                  <a:schemeClr val="tx1"/>
                </a:solidFill>
                <a:latin typeface="Titillium Web"/>
                <a:ea typeface="+mn-ea"/>
                <a:cs typeface="+mn-cs"/>
              </a:rPr>
              <a:t> for </a:t>
            </a:r>
            <a:r>
              <a:rPr lang="sv-SE" sz="2000" b="0" i="0" baseline="0" err="1">
                <a:solidFill>
                  <a:schemeClr val="tx1"/>
                </a:solidFill>
                <a:latin typeface="Titillium Web"/>
                <a:ea typeface="+mn-ea"/>
                <a:cs typeface="+mn-cs"/>
              </a:rPr>
              <a:t>me</a:t>
            </a:r>
            <a:r>
              <a:rPr lang="sv-SE" sz="2000" b="0" i="0" baseline="0">
                <a:solidFill>
                  <a:schemeClr val="tx1"/>
                </a:solidFill>
                <a:latin typeface="Titillium Web"/>
                <a:ea typeface="+mn-ea"/>
                <a:cs typeface="+mn-cs"/>
              </a:rPr>
              <a:t> is </a:t>
            </a:r>
            <a:r>
              <a:rPr lang="sv-SE" sz="2000" b="0" i="1" baseline="0">
                <a:solidFill>
                  <a:schemeClr val="tx1"/>
                </a:solidFill>
                <a:highlight>
                  <a:srgbClr val="FFDCE1"/>
                </a:highlight>
                <a:latin typeface="Titillium Web"/>
                <a:ea typeface="+mn-ea"/>
                <a:cs typeface="+mn-cs"/>
              </a:rPr>
              <a:t>the golden </a:t>
            </a:r>
            <a:r>
              <a:rPr lang="sv-SE" sz="2000" b="0" i="1" baseline="0" err="1">
                <a:solidFill>
                  <a:schemeClr val="tx1"/>
                </a:solidFill>
                <a:highlight>
                  <a:srgbClr val="FFDCE1"/>
                </a:highlight>
                <a:latin typeface="Titillium Web"/>
                <a:ea typeface="+mn-ea"/>
                <a:cs typeface="+mn-cs"/>
              </a:rPr>
              <a:t>rule</a:t>
            </a:r>
            <a:r>
              <a:rPr lang="sv-SE" sz="2000" b="0" i="1" baseline="0">
                <a:solidFill>
                  <a:schemeClr val="tx1"/>
                </a:solidFill>
                <a:highlight>
                  <a:srgbClr val="FFDCE1"/>
                </a:highlight>
                <a:latin typeface="Titillium Web"/>
                <a:ea typeface="+mn-ea"/>
                <a:cs typeface="+mn-cs"/>
              </a:rPr>
              <a:t>... </a:t>
            </a:r>
            <a:r>
              <a:rPr lang="sv-SE" sz="2000" b="0" i="0" baseline="0" err="1">
                <a:solidFill>
                  <a:schemeClr val="tx1"/>
                </a:solidFill>
                <a:latin typeface="Titillium Web"/>
                <a:ea typeface="+mn-ea"/>
                <a:cs typeface="+mn-cs"/>
              </a:rPr>
              <a:t>therefore</a:t>
            </a:r>
            <a:r>
              <a:rPr lang="sv-SE" sz="2000" b="0" i="0" baseline="0">
                <a:solidFill>
                  <a:schemeClr val="tx1"/>
                </a:solidFill>
                <a:latin typeface="Titillium Web"/>
                <a:ea typeface="+mn-ea"/>
                <a:cs typeface="+mn-cs"/>
              </a:rPr>
              <a:t> the </a:t>
            </a:r>
            <a:r>
              <a:rPr lang="sv-SE" sz="2000" b="0" i="1" baseline="0" err="1">
                <a:solidFill>
                  <a:schemeClr val="tx1"/>
                </a:solidFill>
                <a:highlight>
                  <a:srgbClr val="FFDCE1"/>
                </a:highlight>
                <a:latin typeface="Titillium Web"/>
                <a:ea typeface="+mn-ea"/>
                <a:cs typeface="+mn-cs"/>
              </a:rPr>
              <a:t>impetus</a:t>
            </a:r>
            <a:r>
              <a:rPr lang="sv-SE" sz="2000" b="0" i="1" baseline="0">
                <a:solidFill>
                  <a:schemeClr val="tx1"/>
                </a:solidFill>
                <a:highlight>
                  <a:srgbClr val="FFDCE1"/>
                </a:highlight>
                <a:latin typeface="Titillium Web"/>
                <a:ea typeface="+mn-ea"/>
                <a:cs typeface="+mn-cs"/>
              </a:rPr>
              <a:t> is..."</a:t>
            </a:r>
          </a:p>
          <a:p>
            <a:pPr marL="0" indent="0">
              <a:buNone/>
            </a:pPr>
            <a:endParaRPr lang="sv-SE" sz="2000"/>
          </a:p>
          <a:p>
            <a:pPr marL="0" indent="0">
              <a:buNone/>
            </a:pPr>
            <a:r>
              <a:rPr lang="sv-SE" sz="2000" b="1" err="1">
                <a:solidFill>
                  <a:srgbClr val="004369"/>
                </a:solidFill>
              </a:rPr>
              <a:t>Share</a:t>
            </a:r>
            <a:r>
              <a:rPr lang="sv-SE" sz="2000" b="1">
                <a:solidFill>
                  <a:srgbClr val="004369"/>
                </a:solidFill>
              </a:rPr>
              <a:t> </a:t>
            </a:r>
            <a:r>
              <a:rPr lang="sv-SE" sz="2000" b="1" err="1">
                <a:solidFill>
                  <a:srgbClr val="004369"/>
                </a:solidFill>
              </a:rPr>
              <a:t>your</a:t>
            </a:r>
            <a:r>
              <a:rPr lang="sv-SE" sz="2000" b="1">
                <a:solidFill>
                  <a:srgbClr val="004369"/>
                </a:solidFill>
              </a:rPr>
              <a:t> slogan </a:t>
            </a:r>
            <a:r>
              <a:rPr lang="sv-SE" sz="2000" b="1" err="1">
                <a:solidFill>
                  <a:srgbClr val="004369"/>
                </a:solidFill>
              </a:rPr>
              <a:t>with</a:t>
            </a:r>
            <a:r>
              <a:rPr lang="sv-SE" sz="2000" b="1">
                <a:solidFill>
                  <a:srgbClr val="004369"/>
                </a:solidFill>
              </a:rPr>
              <a:t> the person </a:t>
            </a:r>
            <a:r>
              <a:rPr lang="sv-SE" sz="2000" b="1" err="1">
                <a:solidFill>
                  <a:srgbClr val="004369"/>
                </a:solidFill>
              </a:rPr>
              <a:t>next</a:t>
            </a:r>
            <a:r>
              <a:rPr lang="sv-SE" sz="2000" b="1">
                <a:solidFill>
                  <a:srgbClr val="004369"/>
                </a:solidFill>
              </a:rPr>
              <a:t> to </a:t>
            </a:r>
            <a:r>
              <a:rPr lang="sv-SE" sz="2000" b="1" err="1">
                <a:solidFill>
                  <a:srgbClr val="004369"/>
                </a:solidFill>
              </a:rPr>
              <a:t>you</a:t>
            </a:r>
            <a:r>
              <a:rPr lang="sv-SE" sz="2000" b="1">
                <a:solidFill>
                  <a:srgbClr val="004369"/>
                </a:solidFill>
              </a:rPr>
              <a:t>.</a:t>
            </a:r>
            <a:endParaRPr lang="sv-SE"/>
          </a:p>
          <a:p>
            <a:pPr marL="0" indent="0">
              <a:buNone/>
            </a:pPr>
            <a:endParaRPr lang="sv-SE"/>
          </a:p>
        </p:txBody>
      </p:sp>
      <p:sp>
        <p:nvSpPr>
          <p:cNvPr id="4" name="Platshållare för datum 3">
            <a:extLst>
              <a:ext uri="{FF2B5EF4-FFF2-40B4-BE49-F238E27FC236}">
                <a16:creationId xmlns:a16="http://schemas.microsoft.com/office/drawing/2014/main" id="{0BD254C3-312D-4B5B-8396-105FCD77D6DB}"/>
              </a:ext>
            </a:extLst>
          </p:cNvPr>
          <p:cNvSpPr>
            <a:spLocks noGrp="1"/>
          </p:cNvSpPr>
          <p:nvPr>
            <p:ph type="dt" sz="half" idx="10"/>
          </p:nvPr>
        </p:nvSpPr>
        <p:spPr/>
        <p:txBody>
          <a:bodyPr/>
          <a:lstStyle/>
          <a:p>
            <a:r>
              <a:rPr lang="sv-SE"/>
              <a:t>01 juni 2021</a:t>
            </a:r>
          </a:p>
        </p:txBody>
      </p:sp>
      <p:sp>
        <p:nvSpPr>
          <p:cNvPr id="5" name="Platshållare för sidfot 4">
            <a:extLst>
              <a:ext uri="{FF2B5EF4-FFF2-40B4-BE49-F238E27FC236}">
                <a16:creationId xmlns:a16="http://schemas.microsoft.com/office/drawing/2014/main" id="{7DA315A5-DE4A-44CC-BB29-1B93675AC61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9EE4478-67AB-4041-A84A-4D710B485137}"/>
              </a:ext>
            </a:extLst>
          </p:cNvPr>
          <p:cNvSpPr>
            <a:spLocks noGrp="1"/>
          </p:cNvSpPr>
          <p:nvPr>
            <p:ph type="sldNum" sz="quarter" idx="12"/>
          </p:nvPr>
        </p:nvSpPr>
        <p:spPr/>
        <p:txBody>
          <a:bodyPr/>
          <a:lstStyle/>
          <a:p>
            <a:pPr algn="l"/>
            <a:fld id="{FF0A07D5-82FF-48F1-8DEB-0B2470916748}" type="slidenum">
              <a:rPr lang="sv-SE" smtClean="0"/>
              <a:pPr algn="l"/>
              <a:t>30</a:t>
            </a:fld>
            <a:endParaRPr lang="sv-SE"/>
          </a:p>
        </p:txBody>
      </p:sp>
      <p:sp>
        <p:nvSpPr>
          <p:cNvPr id="7" name="Rubrik 6">
            <a:extLst>
              <a:ext uri="{FF2B5EF4-FFF2-40B4-BE49-F238E27FC236}">
                <a16:creationId xmlns:a16="http://schemas.microsoft.com/office/drawing/2014/main" id="{76B6F069-F607-45B0-A173-654F786F7462}"/>
              </a:ext>
            </a:extLst>
          </p:cNvPr>
          <p:cNvSpPr>
            <a:spLocks noGrp="1"/>
          </p:cNvSpPr>
          <p:nvPr>
            <p:ph type="title"/>
          </p:nvPr>
        </p:nvSpPr>
        <p:spPr>
          <a:xfrm>
            <a:off x="803275" y="838476"/>
            <a:ext cx="10585450" cy="971550"/>
          </a:xfrm>
        </p:spPr>
        <p:txBody>
          <a:bodyPr/>
          <a:lstStyle/>
          <a:p>
            <a:pPr>
              <a:lnSpc>
                <a:spcPct val="100000"/>
              </a:lnSpc>
            </a:pPr>
            <a:r>
              <a:rPr lang="sv-SE" sz="3400" b="1" i="0">
                <a:solidFill>
                  <a:srgbClr val="004369"/>
                </a:solidFill>
                <a:latin typeface="Titillium Web"/>
                <a:ea typeface="+mj-ea"/>
                <a:cs typeface="+mj-cs"/>
              </a:rPr>
              <a:t>It starts </a:t>
            </a:r>
            <a:r>
              <a:rPr lang="sv-SE" sz="3400" b="1" i="0" err="1">
                <a:solidFill>
                  <a:srgbClr val="004369"/>
                </a:solidFill>
                <a:latin typeface="Titillium Web"/>
                <a:ea typeface="+mj-ea"/>
                <a:cs typeface="+mj-cs"/>
              </a:rPr>
              <a:t>with</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me</a:t>
            </a:r>
            <a:r>
              <a:rPr lang="sv-SE" sz="3400" b="1" i="0">
                <a:solidFill>
                  <a:srgbClr val="004369"/>
                </a:solidFill>
                <a:latin typeface="Titillium Web"/>
                <a:ea typeface="+mj-ea"/>
                <a:cs typeface="+mj-cs"/>
              </a:rPr>
              <a:t> – </a:t>
            </a:r>
            <a:br>
              <a:rPr lang="sv-SE" sz="3400" b="1" i="0">
                <a:solidFill>
                  <a:srgbClr val="004369"/>
                </a:solidFill>
                <a:latin typeface="Titillium Web"/>
                <a:ea typeface="+mj-ea"/>
                <a:cs typeface="+mj-cs"/>
              </a:rPr>
            </a:br>
            <a:r>
              <a:rPr lang="sv-SE" sz="3400" b="1" i="0" err="1">
                <a:solidFill>
                  <a:srgbClr val="004369"/>
                </a:solidFill>
                <a:latin typeface="Titillium Web"/>
                <a:ea typeface="+mj-ea"/>
                <a:cs typeface="+mj-cs"/>
              </a:rPr>
              <a:t>What</a:t>
            </a:r>
            <a:r>
              <a:rPr lang="sv-SE" sz="3400" b="1" i="0">
                <a:solidFill>
                  <a:srgbClr val="004369"/>
                </a:solidFill>
                <a:latin typeface="Titillium Web"/>
                <a:ea typeface="+mj-ea"/>
                <a:cs typeface="+mj-cs"/>
              </a:rPr>
              <a:t> is </a:t>
            </a:r>
            <a:r>
              <a:rPr lang="sv-SE" sz="3400" b="1" i="0" err="1">
                <a:solidFill>
                  <a:srgbClr val="004369"/>
                </a:solidFill>
                <a:latin typeface="Titillium Web"/>
                <a:ea typeface="+mj-ea"/>
                <a:cs typeface="+mj-cs"/>
              </a:rPr>
              <a:t>your</a:t>
            </a:r>
            <a:r>
              <a:rPr lang="sv-SE" sz="3400" b="1" i="0">
                <a:solidFill>
                  <a:srgbClr val="004369"/>
                </a:solidFill>
                <a:latin typeface="Titillium Web"/>
                <a:ea typeface="+mj-ea"/>
                <a:cs typeface="+mj-cs"/>
              </a:rPr>
              <a:t> </a:t>
            </a:r>
            <a:r>
              <a:rPr lang="sv-SE" sz="3400" b="1" i="0" err="1">
                <a:solidFill>
                  <a:srgbClr val="004369"/>
                </a:solidFill>
                <a:latin typeface="Titillium Web"/>
                <a:ea typeface="+mj-lt"/>
                <a:cs typeface="+mj-lt"/>
              </a:rPr>
              <a:t>impetus</a:t>
            </a:r>
            <a:r>
              <a:rPr lang="sv-SE" sz="3400" b="1" i="0">
                <a:solidFill>
                  <a:srgbClr val="004369"/>
                </a:solidFill>
                <a:latin typeface="Titillium Web"/>
                <a:ea typeface="+mj-lt"/>
                <a:cs typeface="+mj-lt"/>
              </a:rPr>
              <a:t> for </a:t>
            </a:r>
            <a:r>
              <a:rPr lang="sv-SE" sz="3400" b="1" i="0" err="1">
                <a:solidFill>
                  <a:srgbClr val="004369"/>
                </a:solidFill>
                <a:latin typeface="Titillium Web"/>
                <a:ea typeface="+mj-lt"/>
                <a:cs typeface="+mj-lt"/>
              </a:rPr>
              <a:t>Safety</a:t>
            </a:r>
            <a:r>
              <a:rPr lang="sv-SE" sz="3400" b="1" i="0">
                <a:solidFill>
                  <a:srgbClr val="004369"/>
                </a:solidFill>
                <a:latin typeface="Titillium Web"/>
                <a:ea typeface="+mj-lt"/>
                <a:cs typeface="+mj-lt"/>
              </a:rPr>
              <a:t> </a:t>
            </a:r>
            <a:r>
              <a:rPr lang="sv-SE" sz="3400" b="1" i="0" err="1">
                <a:solidFill>
                  <a:srgbClr val="004369"/>
                </a:solidFill>
                <a:latin typeface="Titillium Web"/>
                <a:ea typeface="+mj-lt"/>
                <a:cs typeface="+mj-lt"/>
              </a:rPr>
              <a:t>First</a:t>
            </a:r>
            <a:r>
              <a:rPr lang="sv-SE" sz="3400" b="1" i="0">
                <a:solidFill>
                  <a:srgbClr val="004369"/>
                </a:solidFill>
                <a:latin typeface="Titillium Web"/>
                <a:ea typeface="+mj-lt"/>
                <a:cs typeface="+mj-lt"/>
              </a:rPr>
              <a:t>?</a:t>
            </a:r>
            <a:r>
              <a:rPr lang="sv-SE" sz="3400" b="1" i="0">
                <a:solidFill>
                  <a:srgbClr val="004369"/>
                </a:solidFill>
                <a:latin typeface="Titillium Web"/>
                <a:ea typeface="+mj-ea"/>
                <a:cs typeface="+mj-cs"/>
              </a:rPr>
              <a:t> </a:t>
            </a:r>
            <a:endParaRPr lang="sv-SE"/>
          </a:p>
        </p:txBody>
      </p:sp>
      <p:sp>
        <p:nvSpPr>
          <p:cNvPr id="8" name="Oval 7">
            <a:extLst>
              <a:ext uri="{FF2B5EF4-FFF2-40B4-BE49-F238E27FC236}">
                <a16:creationId xmlns:a16="http://schemas.microsoft.com/office/drawing/2014/main" id="{718E1537-94A2-294D-A238-2F21859F00BF}"/>
              </a:ext>
            </a:extLst>
          </p:cNvPr>
          <p:cNvSpPr/>
          <p:nvPr/>
        </p:nvSpPr>
        <p:spPr>
          <a:xfrm>
            <a:off x="803275" y="2395263"/>
            <a:ext cx="3214543" cy="32145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3" name="TextBox 2">
            <a:extLst>
              <a:ext uri="{FF2B5EF4-FFF2-40B4-BE49-F238E27FC236}">
                <a16:creationId xmlns:a16="http://schemas.microsoft.com/office/drawing/2014/main" id="{25AE92E6-8018-6849-BE4E-164FE3B7E730}"/>
              </a:ext>
            </a:extLst>
          </p:cNvPr>
          <p:cNvSpPr txBox="1"/>
          <p:nvPr/>
        </p:nvSpPr>
        <p:spPr>
          <a:xfrm>
            <a:off x="1073438" y="3644496"/>
            <a:ext cx="2674216" cy="830997"/>
          </a:xfrm>
          <a:prstGeom prst="rect">
            <a:avLst/>
          </a:prstGeom>
          <a:noFill/>
        </p:spPr>
        <p:txBody>
          <a:bodyPr wrap="square" lIns="0" tIns="0" rIns="0" bIns="0" rtlCol="0">
            <a:spAutoFit/>
          </a:bodyPr>
          <a:lstStyle/>
          <a:p>
            <a:pPr algn="ctr"/>
            <a:r>
              <a:rPr lang="sv-SE" err="1">
                <a:solidFill>
                  <a:schemeClr val="bg1"/>
                </a:solidFill>
              </a:rPr>
              <a:t>Complete</a:t>
            </a:r>
            <a:r>
              <a:rPr lang="sv-SE">
                <a:solidFill>
                  <a:schemeClr val="bg1"/>
                </a:solidFill>
              </a:rPr>
              <a:t> the </a:t>
            </a:r>
            <a:r>
              <a:rPr lang="sv-SE" err="1">
                <a:solidFill>
                  <a:schemeClr val="bg1"/>
                </a:solidFill>
              </a:rPr>
              <a:t>pink</a:t>
            </a:r>
            <a:r>
              <a:rPr lang="sv-SE">
                <a:solidFill>
                  <a:schemeClr val="bg1"/>
                </a:solidFill>
              </a:rPr>
              <a:t> </a:t>
            </a:r>
            <a:r>
              <a:rPr lang="sv-SE" err="1">
                <a:solidFill>
                  <a:schemeClr val="bg1"/>
                </a:solidFill>
              </a:rPr>
              <a:t>field</a:t>
            </a:r>
            <a:r>
              <a:rPr lang="sv-SE">
                <a:solidFill>
                  <a:schemeClr val="bg1"/>
                </a:solidFill>
              </a:rPr>
              <a:t> to the right and make </a:t>
            </a:r>
            <a:r>
              <a:rPr lang="sv-SE" err="1">
                <a:solidFill>
                  <a:schemeClr val="bg1"/>
                </a:solidFill>
              </a:rPr>
              <a:t>your</a:t>
            </a:r>
            <a:r>
              <a:rPr lang="sv-SE">
                <a:solidFill>
                  <a:schemeClr val="bg1"/>
                </a:solidFill>
              </a:rPr>
              <a:t> </a:t>
            </a:r>
            <a:r>
              <a:rPr lang="sv-SE" err="1">
                <a:solidFill>
                  <a:schemeClr val="bg1"/>
                </a:solidFill>
              </a:rPr>
              <a:t>own</a:t>
            </a:r>
            <a:r>
              <a:rPr lang="sv-SE">
                <a:solidFill>
                  <a:schemeClr val="bg1"/>
                </a:solidFill>
              </a:rPr>
              <a:t> slogan! </a:t>
            </a:r>
          </a:p>
        </p:txBody>
      </p:sp>
    </p:spTree>
    <p:extLst>
      <p:ext uri="{BB962C8B-B14F-4D97-AF65-F5344CB8AC3E}">
        <p14:creationId xmlns:p14="http://schemas.microsoft.com/office/powerpoint/2010/main" val="2857524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C2491D-2CFA-D940-BB3A-DCC38B6D2A9D}"/>
              </a:ext>
            </a:extLst>
          </p:cNvPr>
          <p:cNvSpPr>
            <a:spLocks noGrp="1"/>
          </p:cNvSpPr>
          <p:nvPr>
            <p:ph idx="1"/>
          </p:nvPr>
        </p:nvSpPr>
        <p:spPr>
          <a:xfrm>
            <a:off x="803276" y="2062359"/>
            <a:ext cx="5164876" cy="3784888"/>
          </a:xfrm>
        </p:spPr>
        <p:txBody>
          <a:bodyPr vert="horz" lIns="0" tIns="0" rIns="0" bIns="0" rtlCol="0" anchor="t">
            <a:noAutofit/>
          </a:bodyPr>
          <a:lstStyle/>
          <a:p>
            <a:pPr marL="228600" indent="-228600" algn="l" defTabSz="914400">
              <a:lnSpc>
                <a:spcPct val="120000"/>
              </a:lnSpc>
              <a:spcBef>
                <a:spcPts val="1400"/>
              </a:spcBef>
              <a:spcAft>
                <a:spcPts val="600"/>
              </a:spcAft>
              <a:buClr>
                <a:srgbClr val="28C3FF"/>
              </a:buClr>
              <a:buFont typeface="Arial"/>
              <a:buChar char="•"/>
            </a:pPr>
            <a:r>
              <a:rPr lang="sv-SE" sz="1600" b="0" i="0">
                <a:solidFill>
                  <a:schemeClr val="tx1"/>
                </a:solidFill>
                <a:latin typeface="Titillium Web"/>
                <a:ea typeface="+mn-ea"/>
                <a:cs typeface="+mn-cs"/>
              </a:rPr>
              <a:t>In </a:t>
            </a:r>
            <a:r>
              <a:rPr lang="sv-SE" sz="1600" b="1" i="0">
                <a:solidFill>
                  <a:schemeClr val="tx1"/>
                </a:solidFill>
                <a:latin typeface="Titillium Web"/>
                <a:ea typeface="+mn-ea"/>
                <a:cs typeface="+mn-cs"/>
              </a:rPr>
              <a:t>2018 </a:t>
            </a:r>
            <a:r>
              <a:rPr lang="sv-SE" sz="1600" b="0" i="0">
                <a:solidFill>
                  <a:schemeClr val="tx1"/>
                </a:solidFill>
                <a:latin typeface="Titillium Web"/>
                <a:ea typeface="+mn-ea"/>
                <a:cs typeface="+mn-cs"/>
              </a:rPr>
              <a:t>Special Products </a:t>
            </a:r>
            <a:r>
              <a:rPr lang="sv-SE" sz="1600" b="0" i="0" err="1">
                <a:solidFill>
                  <a:schemeClr val="tx1"/>
                </a:solidFill>
                <a:latin typeface="Titillium Web"/>
                <a:ea typeface="+mn-ea"/>
                <a:cs typeface="+mn-cs"/>
              </a:rPr>
              <a:t>introduced</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five</a:t>
            </a:r>
            <a:r>
              <a:rPr lang="sv-SE" sz="1600" b="0" i="0">
                <a:solidFill>
                  <a:schemeClr val="tx1"/>
                </a:solidFill>
                <a:latin typeface="Titillium Web"/>
                <a:ea typeface="+mn-ea"/>
                <a:cs typeface="+mn-cs"/>
              </a:rPr>
              <a:t> golden </a:t>
            </a:r>
            <a:r>
              <a:rPr lang="sv-SE" sz="1600" b="0" i="0" err="1">
                <a:solidFill>
                  <a:schemeClr val="tx1"/>
                </a:solidFill>
                <a:latin typeface="Titillium Web"/>
                <a:ea typeface="+mn-ea"/>
                <a:cs typeface="+mn-cs"/>
              </a:rPr>
              <a:t>rules</a:t>
            </a:r>
            <a:r>
              <a:rPr lang="sv-SE" sz="1600" b="0" i="0">
                <a:solidFill>
                  <a:schemeClr val="tx1"/>
                </a:solidFill>
                <a:latin typeface="Titillium Web"/>
                <a:ea typeface="+mn-ea"/>
                <a:cs typeface="+mn-cs"/>
              </a:rPr>
              <a:t> for </a:t>
            </a:r>
            <a:r>
              <a:rPr lang="sv-SE" sz="1600" b="0" i="0" err="1">
                <a:solidFill>
                  <a:schemeClr val="tx1"/>
                </a:solidFill>
                <a:latin typeface="Titillium Web"/>
                <a:ea typeface="+mn-ea"/>
                <a:cs typeface="+mn-cs"/>
              </a:rPr>
              <a:t>creating</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safer</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more</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secure</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workplaces</a:t>
            </a:r>
            <a:r>
              <a:rPr lang="sv-SE" sz="1600" b="0" i="0">
                <a:solidFill>
                  <a:schemeClr val="tx1"/>
                </a:solidFill>
                <a:latin typeface="Titillium Web"/>
                <a:ea typeface="+mn-ea"/>
                <a:cs typeface="+mn-cs"/>
              </a:rPr>
              <a:t>. </a:t>
            </a:r>
          </a:p>
          <a:p>
            <a:pPr marL="228600" indent="-228600" algn="l" defTabSz="914400">
              <a:lnSpc>
                <a:spcPct val="120000"/>
              </a:lnSpc>
              <a:spcBef>
                <a:spcPts val="1400"/>
              </a:spcBef>
              <a:spcAft>
                <a:spcPts val="600"/>
              </a:spcAft>
              <a:buClr>
                <a:srgbClr val="28C3FF"/>
              </a:buClr>
              <a:buFont typeface="Arial"/>
              <a:buChar char="•"/>
            </a:pPr>
            <a:r>
              <a:rPr lang="sv-SE" sz="1600" b="0" i="0">
                <a:solidFill>
                  <a:schemeClr val="tx1"/>
                </a:solidFill>
                <a:latin typeface="Titillium Web"/>
                <a:ea typeface="+mn-ea"/>
                <a:cs typeface="+mn-cs"/>
              </a:rPr>
              <a:t>In </a:t>
            </a:r>
            <a:r>
              <a:rPr lang="sv-SE" sz="1600" b="1" i="0">
                <a:solidFill>
                  <a:schemeClr val="tx1"/>
                </a:solidFill>
                <a:latin typeface="Titillium Web"/>
                <a:ea typeface="+mn-ea"/>
                <a:cs typeface="+mn-cs"/>
              </a:rPr>
              <a:t>2019</a:t>
            </a:r>
            <a:r>
              <a:rPr lang="sv-SE" sz="1600" b="0" i="0">
                <a:solidFill>
                  <a:schemeClr val="tx1"/>
                </a:solidFill>
                <a:latin typeface="Titillium Web"/>
                <a:ea typeface="+mn-ea"/>
                <a:cs typeface="+mn-cs"/>
              </a:rPr>
              <a:t> ”</a:t>
            </a:r>
            <a:r>
              <a:rPr lang="sv-SE" sz="1600" err="1">
                <a:latin typeface="Titillium Web"/>
              </a:rPr>
              <a:t>Let’s</a:t>
            </a:r>
            <a:r>
              <a:rPr lang="sv-SE" sz="1600">
                <a:latin typeface="Titillium Web"/>
              </a:rPr>
              <a:t> Talk</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was</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added</a:t>
            </a:r>
            <a:r>
              <a:rPr lang="sv-SE" sz="1600" b="0" i="0">
                <a:solidFill>
                  <a:schemeClr val="tx1"/>
                </a:solidFill>
                <a:latin typeface="Titillium Web"/>
                <a:ea typeface="+mn-ea"/>
                <a:cs typeface="+mn-cs"/>
              </a:rPr>
              <a:t>. A golden </a:t>
            </a:r>
            <a:r>
              <a:rPr lang="sv-SE" sz="1600" b="0" i="0" err="1">
                <a:solidFill>
                  <a:schemeClr val="tx1"/>
                </a:solidFill>
                <a:latin typeface="Titillium Web"/>
                <a:ea typeface="+mn-ea"/>
                <a:cs typeface="+mn-cs"/>
              </a:rPr>
              <a:t>rule</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that</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emphasises</a:t>
            </a:r>
            <a:r>
              <a:rPr lang="sv-SE" sz="1600" b="0" i="0">
                <a:solidFill>
                  <a:schemeClr val="tx1"/>
                </a:solidFill>
                <a:latin typeface="Titillium Web"/>
                <a:ea typeface="+mn-ea"/>
                <a:cs typeface="+mn-cs"/>
              </a:rPr>
              <a:t> the </a:t>
            </a:r>
            <a:r>
              <a:rPr lang="sv-SE" sz="1600" b="0" i="0" err="1">
                <a:solidFill>
                  <a:schemeClr val="tx1"/>
                </a:solidFill>
                <a:latin typeface="Titillium Web"/>
                <a:ea typeface="+mn-ea"/>
                <a:cs typeface="+mn-cs"/>
              </a:rPr>
              <a:t>importance</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of</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talking</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about</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difficult</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issues</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values</a:t>
            </a:r>
            <a:r>
              <a:rPr lang="sv-SE" sz="1600" b="0" i="0">
                <a:solidFill>
                  <a:schemeClr val="tx1"/>
                </a:solidFill>
                <a:latin typeface="Titillium Web"/>
                <a:ea typeface="+mn-ea"/>
                <a:cs typeface="+mn-cs"/>
              </a:rPr>
              <a:t>, norms and </a:t>
            </a:r>
            <a:r>
              <a:rPr lang="sv-SE" sz="1600" b="0" i="0" err="1">
                <a:solidFill>
                  <a:schemeClr val="tx1"/>
                </a:solidFill>
                <a:latin typeface="Titillium Web"/>
                <a:ea typeface="+mn-ea"/>
                <a:cs typeface="+mn-cs"/>
              </a:rPr>
              <a:t>rules</a:t>
            </a:r>
            <a:r>
              <a:rPr lang="sv-SE" sz="1600" b="0" i="0">
                <a:solidFill>
                  <a:schemeClr val="tx1"/>
                </a:solidFill>
                <a:latin typeface="Titillium Web"/>
                <a:ea typeface="+mn-ea"/>
                <a:cs typeface="+mn-cs"/>
              </a:rPr>
              <a:t> in the </a:t>
            </a:r>
            <a:r>
              <a:rPr lang="sv-SE" sz="1600" b="0" i="0" err="1">
                <a:solidFill>
                  <a:schemeClr val="tx1"/>
                </a:solidFill>
                <a:latin typeface="Titillium Web"/>
                <a:ea typeface="+mn-ea"/>
                <a:cs typeface="+mn-cs"/>
              </a:rPr>
              <a:t>workplace</a:t>
            </a:r>
            <a:r>
              <a:rPr lang="sv-SE" sz="1600" b="0" i="0">
                <a:solidFill>
                  <a:schemeClr val="tx1"/>
                </a:solidFill>
                <a:latin typeface="Titillium Web"/>
                <a:ea typeface="+mn-ea"/>
                <a:cs typeface="+mn-cs"/>
              </a:rPr>
              <a:t> – in </a:t>
            </a:r>
            <a:r>
              <a:rPr lang="sv-SE" sz="1600" b="0" i="0" err="1">
                <a:solidFill>
                  <a:schemeClr val="tx1"/>
                </a:solidFill>
                <a:latin typeface="Titillium Web"/>
                <a:ea typeface="+mn-ea"/>
                <a:cs typeface="+mn-cs"/>
              </a:rPr>
              <a:t>line</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with</a:t>
            </a:r>
            <a:r>
              <a:rPr lang="sv-SE" sz="1600" b="0" i="0">
                <a:solidFill>
                  <a:schemeClr val="tx1"/>
                </a:solidFill>
                <a:latin typeface="Titillium Web"/>
                <a:ea typeface="+mn-ea"/>
                <a:cs typeface="+mn-cs"/>
              </a:rPr>
              <a:t> the </a:t>
            </a:r>
            <a:r>
              <a:rPr lang="sv-SE" sz="1600" b="0" i="0" err="1">
                <a:solidFill>
                  <a:schemeClr val="tx1"/>
                </a:solidFill>
                <a:latin typeface="Titillium Web"/>
                <a:ea typeface="+mn-ea"/>
                <a:cs typeface="+mn-cs"/>
              </a:rPr>
              <a:t>group's</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objectives</a:t>
            </a:r>
            <a:r>
              <a:rPr lang="sv-SE" sz="1600" b="0" i="0">
                <a:solidFill>
                  <a:schemeClr val="tx1"/>
                </a:solidFill>
                <a:latin typeface="Titillium Web"/>
                <a:ea typeface="+mn-ea"/>
                <a:cs typeface="+mn-cs"/>
              </a:rPr>
              <a:t> for </a:t>
            </a:r>
            <a:r>
              <a:rPr lang="sv-SE" sz="1600" b="0" i="0" err="1">
                <a:solidFill>
                  <a:schemeClr val="tx1"/>
                </a:solidFill>
                <a:latin typeface="Titillium Web"/>
                <a:ea typeface="+mn-ea"/>
                <a:cs typeface="+mn-cs"/>
              </a:rPr>
              <a:t>work</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environment</a:t>
            </a:r>
            <a:r>
              <a:rPr lang="sv-SE" sz="1600" b="0" i="0">
                <a:solidFill>
                  <a:schemeClr val="tx1"/>
                </a:solidFill>
                <a:latin typeface="Titillium Web"/>
                <a:ea typeface="+mn-ea"/>
                <a:cs typeface="+mn-cs"/>
              </a:rPr>
              <a:t>. </a:t>
            </a:r>
          </a:p>
          <a:p>
            <a:pPr marL="228600" indent="-228600" algn="l" defTabSz="914400">
              <a:lnSpc>
                <a:spcPct val="120000"/>
              </a:lnSpc>
              <a:spcBef>
                <a:spcPts val="1400"/>
              </a:spcBef>
              <a:spcAft>
                <a:spcPts val="600"/>
              </a:spcAft>
              <a:buClr>
                <a:srgbClr val="28C3FF"/>
              </a:buClr>
              <a:buFont typeface="Arial"/>
              <a:buChar char="•"/>
            </a:pPr>
            <a:r>
              <a:rPr lang="sv-SE" sz="1600" b="0" i="0">
                <a:solidFill>
                  <a:schemeClr val="tx1"/>
                </a:solidFill>
                <a:latin typeface="Titillium Web"/>
                <a:ea typeface="+mn-ea"/>
                <a:cs typeface="+mn-cs"/>
              </a:rPr>
              <a:t>In</a:t>
            </a:r>
            <a:r>
              <a:rPr lang="sv-SE" sz="1600" b="1" i="0">
                <a:solidFill>
                  <a:schemeClr val="tx1"/>
                </a:solidFill>
                <a:latin typeface="Titillium Web"/>
                <a:ea typeface="+mn-ea"/>
                <a:cs typeface="+mn-cs"/>
              </a:rPr>
              <a:t> 2021 </a:t>
            </a:r>
            <a:r>
              <a:rPr lang="sv-SE" sz="1600" b="0" i="0">
                <a:solidFill>
                  <a:schemeClr val="tx1"/>
                </a:solidFill>
                <a:latin typeface="Titillium Web"/>
                <a:ea typeface="+mn-ea"/>
                <a:cs typeface="+mn-cs"/>
              </a:rPr>
              <a:t>the </a:t>
            </a:r>
            <a:r>
              <a:rPr lang="sv-SE" sz="1600" b="0" i="0" err="1">
                <a:solidFill>
                  <a:schemeClr val="tx1"/>
                </a:solidFill>
                <a:latin typeface="Titillium Web"/>
                <a:ea typeface="+mn-ea"/>
                <a:cs typeface="+mn-cs"/>
              </a:rPr>
              <a:t>rules</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were</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presented</a:t>
            </a:r>
            <a:r>
              <a:rPr lang="sv-SE" sz="1600" b="0" i="0">
                <a:solidFill>
                  <a:schemeClr val="tx1"/>
                </a:solidFill>
                <a:latin typeface="Titillium Web"/>
                <a:ea typeface="+mn-ea"/>
                <a:cs typeface="+mn-cs"/>
              </a:rPr>
              <a:t> to </a:t>
            </a:r>
            <a:r>
              <a:rPr lang="sv-SE" sz="1600" b="0" i="0" err="1">
                <a:solidFill>
                  <a:schemeClr val="tx1"/>
                </a:solidFill>
                <a:latin typeface="Titillium Web"/>
                <a:ea typeface="+mn-ea"/>
                <a:cs typeface="+mn-cs"/>
              </a:rPr>
              <a:t>chief</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safety</a:t>
            </a:r>
            <a:r>
              <a:rPr lang="sv-SE" sz="1600" b="0" i="0">
                <a:solidFill>
                  <a:schemeClr val="tx1"/>
                </a:solidFill>
                <a:latin typeface="Titillium Web"/>
                <a:ea typeface="+mn-ea"/>
                <a:cs typeface="+mn-cs"/>
              </a:rPr>
              <a:t> officers and business area managers. </a:t>
            </a:r>
          </a:p>
          <a:p>
            <a:pPr marL="228600" indent="-228600" algn="l" defTabSz="914400">
              <a:lnSpc>
                <a:spcPct val="120000"/>
              </a:lnSpc>
              <a:spcBef>
                <a:spcPts val="1400"/>
              </a:spcBef>
              <a:spcAft>
                <a:spcPts val="600"/>
              </a:spcAft>
              <a:buClr>
                <a:srgbClr val="28C3FF"/>
              </a:buClr>
              <a:buFont typeface="Arial"/>
              <a:buChar char="•"/>
            </a:pPr>
            <a:r>
              <a:rPr lang="sv-SE" sz="1600" b="0" i="0">
                <a:solidFill>
                  <a:schemeClr val="tx1"/>
                </a:solidFill>
                <a:latin typeface="Titillium Web"/>
                <a:ea typeface="+mn-ea"/>
                <a:cs typeface="+mn-cs"/>
              </a:rPr>
              <a:t>In </a:t>
            </a:r>
            <a:r>
              <a:rPr lang="sv-SE" sz="1600" b="1" i="0">
                <a:solidFill>
                  <a:schemeClr val="tx1"/>
                </a:solidFill>
                <a:latin typeface="Titillium Web"/>
                <a:ea typeface="+mn-ea"/>
                <a:cs typeface="+mn-cs"/>
              </a:rPr>
              <a:t>2022</a:t>
            </a:r>
            <a:r>
              <a:rPr lang="sv-SE" sz="1600" b="0" i="0">
                <a:solidFill>
                  <a:schemeClr val="tx1"/>
                </a:solidFill>
                <a:latin typeface="Titillium Web"/>
                <a:ea typeface="+mn-ea"/>
                <a:cs typeface="+mn-cs"/>
              </a:rPr>
              <a:t> the </a:t>
            </a:r>
            <a:r>
              <a:rPr lang="sv-SE" sz="1600" b="0" i="0" err="1">
                <a:solidFill>
                  <a:schemeClr val="tx1"/>
                </a:solidFill>
                <a:latin typeface="Titillium Web"/>
                <a:ea typeface="+mn-ea"/>
                <a:cs typeface="+mn-cs"/>
              </a:rPr>
              <a:t>rules</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were</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adopted</a:t>
            </a:r>
            <a:r>
              <a:rPr lang="sv-SE" sz="1600" b="0" i="0">
                <a:solidFill>
                  <a:schemeClr val="tx1"/>
                </a:solidFill>
                <a:latin typeface="Titillium Web"/>
                <a:ea typeface="+mn-ea"/>
                <a:cs typeface="+mn-cs"/>
              </a:rPr>
              <a:t> for all </a:t>
            </a:r>
            <a:r>
              <a:rPr lang="sv-SE" sz="1600" b="0" i="0" err="1">
                <a:solidFill>
                  <a:schemeClr val="tx1"/>
                </a:solidFill>
                <a:latin typeface="Titillium Web"/>
                <a:ea typeface="+mn-ea"/>
                <a:cs typeface="+mn-cs"/>
              </a:rPr>
              <a:t>of</a:t>
            </a:r>
            <a:r>
              <a:rPr lang="sv-SE" sz="1600" b="0" i="0">
                <a:solidFill>
                  <a:schemeClr val="tx1"/>
                </a:solidFill>
                <a:latin typeface="Titillium Web"/>
                <a:ea typeface="+mn-ea"/>
                <a:cs typeface="+mn-cs"/>
              </a:rPr>
              <a:t> LKAB </a:t>
            </a:r>
            <a:r>
              <a:rPr lang="sv-SE" sz="1600" b="0" i="0" err="1">
                <a:solidFill>
                  <a:schemeClr val="tx1"/>
                </a:solidFill>
                <a:latin typeface="Titillium Web"/>
                <a:ea typeface="+mn-ea"/>
                <a:cs typeface="+mn-cs"/>
              </a:rPr>
              <a:t>upon</a:t>
            </a:r>
            <a:r>
              <a:rPr lang="sv-SE" sz="1600" b="0" i="0">
                <a:solidFill>
                  <a:schemeClr val="tx1"/>
                </a:solidFill>
                <a:latin typeface="Titillium Web"/>
                <a:ea typeface="+mn-ea"/>
                <a:cs typeface="+mn-cs"/>
              </a:rPr>
              <a:t> the decision to </a:t>
            </a:r>
            <a:r>
              <a:rPr lang="sv-SE" sz="1600" b="0" i="0" err="1">
                <a:solidFill>
                  <a:schemeClr val="tx1"/>
                </a:solidFill>
                <a:latin typeface="Titillium Web"/>
                <a:ea typeface="+mn-ea"/>
                <a:cs typeface="+mn-cs"/>
              </a:rPr>
              <a:t>introduce</a:t>
            </a:r>
            <a:r>
              <a:rPr lang="sv-SE" sz="1600" b="0" i="0">
                <a:solidFill>
                  <a:schemeClr val="tx1"/>
                </a:solidFill>
                <a:latin typeface="Titillium Web"/>
                <a:ea typeface="+mn-ea"/>
                <a:cs typeface="+mn-cs"/>
              </a:rPr>
              <a:t> the </a:t>
            </a:r>
            <a:r>
              <a:rPr lang="sv-SE" sz="1600" b="0" i="0" err="1">
                <a:solidFill>
                  <a:schemeClr val="tx1"/>
                </a:solidFill>
                <a:latin typeface="Titillium Web"/>
                <a:ea typeface="+mn-ea"/>
                <a:cs typeface="+mn-cs"/>
              </a:rPr>
              <a:t>group</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guideline</a:t>
            </a:r>
            <a:r>
              <a:rPr lang="sv-SE" sz="1600" b="0" i="0">
                <a:solidFill>
                  <a:schemeClr val="tx1"/>
                </a:solidFill>
                <a:latin typeface="Titillium Web"/>
                <a:ea typeface="+mn-ea"/>
                <a:cs typeface="+mn-cs"/>
              </a:rPr>
              <a:t> for </a:t>
            </a:r>
            <a:r>
              <a:rPr lang="sv-SE" sz="1600" b="0" i="0" err="1">
                <a:solidFill>
                  <a:schemeClr val="tx1"/>
                </a:solidFill>
                <a:latin typeface="Titillium Web"/>
                <a:ea typeface="+mn-ea"/>
                <a:cs typeface="+mn-cs"/>
              </a:rPr>
              <a:t>Safety</a:t>
            </a:r>
            <a:r>
              <a:rPr lang="sv-SE" sz="1600" b="0" i="0">
                <a:solidFill>
                  <a:schemeClr val="tx1"/>
                </a:solidFill>
                <a:latin typeface="Titillium Web"/>
                <a:ea typeface="+mn-ea"/>
                <a:cs typeface="+mn-cs"/>
              </a:rPr>
              <a:t> </a:t>
            </a:r>
            <a:r>
              <a:rPr lang="sv-SE" sz="1600" b="0" i="0" err="1">
                <a:solidFill>
                  <a:schemeClr val="tx1"/>
                </a:solidFill>
                <a:latin typeface="Titillium Web"/>
                <a:ea typeface="+mn-ea"/>
                <a:cs typeface="+mn-cs"/>
              </a:rPr>
              <a:t>First</a:t>
            </a:r>
            <a:r>
              <a:rPr lang="sv-SE" sz="1600" b="0" i="0">
                <a:solidFill>
                  <a:schemeClr val="tx1"/>
                </a:solidFill>
                <a:latin typeface="Titillium Web"/>
                <a:ea typeface="+mn-ea"/>
                <a:cs typeface="+mn-cs"/>
              </a:rPr>
              <a:t>.</a:t>
            </a:r>
          </a:p>
        </p:txBody>
      </p:sp>
      <p:sp>
        <p:nvSpPr>
          <p:cNvPr id="6" name="Slide Number Placeholder 5">
            <a:extLst>
              <a:ext uri="{FF2B5EF4-FFF2-40B4-BE49-F238E27FC236}">
                <a16:creationId xmlns:a16="http://schemas.microsoft.com/office/drawing/2014/main" id="{740B06BB-9CD9-AF47-A792-6C153E3682D6}"/>
              </a:ext>
            </a:extLst>
          </p:cNvPr>
          <p:cNvSpPr>
            <a:spLocks noGrp="1"/>
          </p:cNvSpPr>
          <p:nvPr>
            <p:ph type="sldNum" sz="quarter" idx="16"/>
          </p:nvPr>
        </p:nvSpPr>
        <p:spPr/>
        <p:txBody>
          <a:bodyPr/>
          <a:lstStyle/>
          <a:p>
            <a:pPr algn="l"/>
            <a:fld id="{FF0A07D5-82FF-48F1-8DEB-0B2470916748}" type="slidenum">
              <a:rPr lang="sv-SE" smtClean="0"/>
              <a:pPr algn="l"/>
              <a:t>31</a:t>
            </a:fld>
            <a:endParaRPr lang="sv-SE"/>
          </a:p>
        </p:txBody>
      </p:sp>
      <p:sp>
        <p:nvSpPr>
          <p:cNvPr id="7" name="Title 6">
            <a:extLst>
              <a:ext uri="{FF2B5EF4-FFF2-40B4-BE49-F238E27FC236}">
                <a16:creationId xmlns:a16="http://schemas.microsoft.com/office/drawing/2014/main" id="{6A5A113F-C8C7-6B41-B0D0-32B018BAB69B}"/>
              </a:ext>
            </a:extLst>
          </p:cNvPr>
          <p:cNvSpPr>
            <a:spLocks noGrp="1"/>
          </p:cNvSpPr>
          <p:nvPr>
            <p:ph type="title"/>
          </p:nvPr>
        </p:nvSpPr>
        <p:spPr/>
        <p:txBody>
          <a:bodyPr/>
          <a:lstStyle/>
          <a:p>
            <a:r>
              <a:rPr lang="en-GB" sz="3000" b="1" i="0">
                <a:solidFill>
                  <a:srgbClr val="004369"/>
                </a:solidFill>
                <a:latin typeface="Titillium Web"/>
                <a:ea typeface="+mj-ea"/>
                <a:cs typeface="+mj-cs"/>
              </a:rPr>
              <a:t>Introduction of the Golden Rules throughout the entire group</a:t>
            </a:r>
            <a:endParaRPr lang="en-SE" sz="3000"/>
          </a:p>
        </p:txBody>
      </p:sp>
      <p:sp>
        <p:nvSpPr>
          <p:cNvPr id="10" name="TextBox 9">
            <a:extLst>
              <a:ext uri="{FF2B5EF4-FFF2-40B4-BE49-F238E27FC236}">
                <a16:creationId xmlns:a16="http://schemas.microsoft.com/office/drawing/2014/main" id="{99D2FC81-E4AA-3A4A-B500-BAF2C01F85A0}"/>
              </a:ext>
            </a:extLst>
          </p:cNvPr>
          <p:cNvSpPr txBox="1"/>
          <p:nvPr/>
        </p:nvSpPr>
        <p:spPr>
          <a:xfrm>
            <a:off x="940413" y="1504421"/>
            <a:ext cx="3916018" cy="369332"/>
          </a:xfrm>
          <a:prstGeom prst="rect">
            <a:avLst/>
          </a:prstGeom>
          <a:noFill/>
        </p:spPr>
        <p:txBody>
          <a:bodyPr wrap="square" lIns="0" tIns="0" rIns="0" bIns="0" rtlCol="0">
            <a:spAutoFit/>
          </a:bodyPr>
          <a:lstStyle/>
          <a:p>
            <a:pPr algn="l" defTabSz="914400">
              <a:buNone/>
            </a:pPr>
            <a:r>
              <a:rPr lang="x-none" sz="2400" b="1" i="0">
                <a:solidFill>
                  <a:srgbClr val="004369"/>
                </a:solidFill>
                <a:latin typeface="Titillium Web SemiBold"/>
                <a:ea typeface="+mn-ea"/>
                <a:cs typeface="+mn-cs"/>
              </a:rPr>
              <a:t>Background</a:t>
            </a:r>
          </a:p>
        </p:txBody>
      </p:sp>
      <p:sp>
        <p:nvSpPr>
          <p:cNvPr id="3" name="Platshållare för sidfot 2">
            <a:extLst>
              <a:ext uri="{FF2B5EF4-FFF2-40B4-BE49-F238E27FC236}">
                <a16:creationId xmlns:a16="http://schemas.microsoft.com/office/drawing/2014/main" id="{77E8AFC6-E7E2-01FF-1E7B-78B981BC42AE}"/>
              </a:ext>
            </a:extLst>
          </p:cNvPr>
          <p:cNvSpPr>
            <a:spLocks noGrp="1"/>
          </p:cNvSpPr>
          <p:nvPr>
            <p:ph type="ftr" sz="quarter" idx="15"/>
          </p:nvPr>
        </p:nvSpPr>
        <p:spPr/>
        <p:txBody>
          <a:bodyPr/>
          <a:lstStyle/>
          <a:p>
            <a:endParaRPr lang="sv-SE"/>
          </a:p>
        </p:txBody>
      </p:sp>
      <p:pic>
        <p:nvPicPr>
          <p:cNvPr id="38" name="Picture 37">
            <a:extLst>
              <a:ext uri="{FF2B5EF4-FFF2-40B4-BE49-F238E27FC236}">
                <a16:creationId xmlns:a16="http://schemas.microsoft.com/office/drawing/2014/main" id="{F392379D-F37B-D248-B4B7-AF6FBBA54094}"/>
              </a:ext>
            </a:extLst>
          </p:cNvPr>
          <p:cNvPicPr>
            <a:picLocks noChangeAspect="1"/>
          </p:cNvPicPr>
          <p:nvPr/>
        </p:nvPicPr>
        <p:blipFill>
          <a:blip r:embed="rId2"/>
          <a:srcRect/>
          <a:stretch/>
        </p:blipFill>
        <p:spPr>
          <a:xfrm>
            <a:off x="8867203" y="3089105"/>
            <a:ext cx="3070838" cy="3070838"/>
          </a:xfrm>
          <a:prstGeom prst="rect">
            <a:avLst/>
          </a:prstGeom>
        </p:spPr>
      </p:pic>
      <p:pic>
        <p:nvPicPr>
          <p:cNvPr id="39" name="Picture 38">
            <a:extLst>
              <a:ext uri="{FF2B5EF4-FFF2-40B4-BE49-F238E27FC236}">
                <a16:creationId xmlns:a16="http://schemas.microsoft.com/office/drawing/2014/main" id="{8FBD2B91-714A-5F47-8D45-A0CEAB714BB6}"/>
              </a:ext>
            </a:extLst>
          </p:cNvPr>
          <p:cNvPicPr>
            <a:picLocks noChangeAspect="1"/>
          </p:cNvPicPr>
          <p:nvPr/>
        </p:nvPicPr>
        <p:blipFill>
          <a:blip r:embed="rId3"/>
          <a:srcRect/>
          <a:stretch/>
        </p:blipFill>
        <p:spPr>
          <a:xfrm>
            <a:off x="7283941" y="3089106"/>
            <a:ext cx="3070837" cy="3070837"/>
          </a:xfrm>
          <a:prstGeom prst="rect">
            <a:avLst/>
          </a:prstGeom>
        </p:spPr>
      </p:pic>
      <p:pic>
        <p:nvPicPr>
          <p:cNvPr id="40" name="Picture 39">
            <a:extLst>
              <a:ext uri="{FF2B5EF4-FFF2-40B4-BE49-F238E27FC236}">
                <a16:creationId xmlns:a16="http://schemas.microsoft.com/office/drawing/2014/main" id="{6FA8A5EE-F84B-E045-BA12-6E4C57B2FA09}"/>
              </a:ext>
            </a:extLst>
          </p:cNvPr>
          <p:cNvPicPr>
            <a:picLocks noChangeAspect="1"/>
          </p:cNvPicPr>
          <p:nvPr/>
        </p:nvPicPr>
        <p:blipFill>
          <a:blip r:embed="rId4"/>
          <a:srcRect/>
          <a:stretch/>
        </p:blipFill>
        <p:spPr>
          <a:xfrm>
            <a:off x="5657163" y="3068061"/>
            <a:ext cx="3091882" cy="3091882"/>
          </a:xfrm>
          <a:prstGeom prst="rect">
            <a:avLst/>
          </a:prstGeom>
        </p:spPr>
      </p:pic>
      <p:pic>
        <p:nvPicPr>
          <p:cNvPr id="41" name="Picture 40">
            <a:extLst>
              <a:ext uri="{FF2B5EF4-FFF2-40B4-BE49-F238E27FC236}">
                <a16:creationId xmlns:a16="http://schemas.microsoft.com/office/drawing/2014/main" id="{6B6F0990-BD98-9A40-AA9E-924EFECCEBAE}"/>
              </a:ext>
            </a:extLst>
          </p:cNvPr>
          <p:cNvPicPr>
            <a:picLocks noChangeAspect="1"/>
          </p:cNvPicPr>
          <p:nvPr/>
        </p:nvPicPr>
        <p:blipFill>
          <a:blip r:embed="rId5"/>
          <a:srcRect/>
          <a:stretch/>
        </p:blipFill>
        <p:spPr>
          <a:xfrm>
            <a:off x="8863323" y="1072110"/>
            <a:ext cx="3077772" cy="3077772"/>
          </a:xfrm>
          <a:prstGeom prst="rect">
            <a:avLst/>
          </a:prstGeom>
        </p:spPr>
      </p:pic>
      <p:pic>
        <p:nvPicPr>
          <p:cNvPr id="42" name="Picture 41">
            <a:extLst>
              <a:ext uri="{FF2B5EF4-FFF2-40B4-BE49-F238E27FC236}">
                <a16:creationId xmlns:a16="http://schemas.microsoft.com/office/drawing/2014/main" id="{2D9D487D-C99E-044A-BD5E-1A7426F4E5A0}"/>
              </a:ext>
            </a:extLst>
          </p:cNvPr>
          <p:cNvPicPr>
            <a:picLocks noChangeAspect="1"/>
          </p:cNvPicPr>
          <p:nvPr/>
        </p:nvPicPr>
        <p:blipFill>
          <a:blip r:embed="rId6"/>
          <a:srcRect/>
          <a:stretch/>
        </p:blipFill>
        <p:spPr>
          <a:xfrm>
            <a:off x="7280062" y="1127530"/>
            <a:ext cx="3077772" cy="3077772"/>
          </a:xfrm>
          <a:prstGeom prst="rect">
            <a:avLst/>
          </a:prstGeom>
        </p:spPr>
      </p:pic>
      <p:pic>
        <p:nvPicPr>
          <p:cNvPr id="43" name="Picture 42">
            <a:extLst>
              <a:ext uri="{FF2B5EF4-FFF2-40B4-BE49-F238E27FC236}">
                <a16:creationId xmlns:a16="http://schemas.microsoft.com/office/drawing/2014/main" id="{3D8D08F9-3464-F742-9FA0-4707B3FE39DD}"/>
              </a:ext>
            </a:extLst>
          </p:cNvPr>
          <p:cNvPicPr>
            <a:picLocks noChangeAspect="1"/>
          </p:cNvPicPr>
          <p:nvPr/>
        </p:nvPicPr>
        <p:blipFill>
          <a:blip r:embed="rId7"/>
          <a:srcRect/>
          <a:stretch/>
        </p:blipFill>
        <p:spPr>
          <a:xfrm>
            <a:off x="5648810" y="1117246"/>
            <a:ext cx="3106807" cy="3106807"/>
          </a:xfrm>
          <a:prstGeom prst="rect">
            <a:avLst/>
          </a:prstGeom>
        </p:spPr>
      </p:pic>
      <p:sp>
        <p:nvSpPr>
          <p:cNvPr id="44" name="TextBox 43">
            <a:extLst>
              <a:ext uri="{FF2B5EF4-FFF2-40B4-BE49-F238E27FC236}">
                <a16:creationId xmlns:a16="http://schemas.microsoft.com/office/drawing/2014/main" id="{255E9A1F-8F2B-C54E-B56E-A431159BFDB7}"/>
              </a:ext>
            </a:extLst>
          </p:cNvPr>
          <p:cNvSpPr txBox="1"/>
          <p:nvPr/>
        </p:nvSpPr>
        <p:spPr>
          <a:xfrm>
            <a:off x="6687072" y="3435528"/>
            <a:ext cx="1251402" cy="355911"/>
          </a:xfrm>
          <a:prstGeom prst="rect">
            <a:avLst/>
          </a:prstGeom>
          <a:noFill/>
        </p:spPr>
        <p:txBody>
          <a:bodyPr wrap="square" lIns="0" tIns="0" rIns="0" bIns="0" rtlCol="0">
            <a:noAutofit/>
          </a:bodyPr>
          <a:lstStyle/>
          <a:p>
            <a:pPr algn="ctr"/>
            <a:r>
              <a:rPr lang="en-SE" sz="800" b="1">
                <a:solidFill>
                  <a:schemeClr val="accent1"/>
                </a:solidFill>
                <a:effectLst/>
                <a:latin typeface="Titillium Web SemiBold" pitchFamily="2" charset="77"/>
                <a:ea typeface="Calibri" panose="020F0502020204030204" pitchFamily="34" charset="0"/>
                <a:cs typeface="Times New Roman" panose="02020603050405020304" pitchFamily="18" charset="0"/>
              </a:rPr>
              <a:t>RECOGNISE AND PRAISE GOOD BEHAVIOUR</a:t>
            </a:r>
          </a:p>
        </p:txBody>
      </p:sp>
      <p:sp>
        <p:nvSpPr>
          <p:cNvPr id="45" name="TextBox 44">
            <a:extLst>
              <a:ext uri="{FF2B5EF4-FFF2-40B4-BE49-F238E27FC236}">
                <a16:creationId xmlns:a16="http://schemas.microsoft.com/office/drawing/2014/main" id="{6CE560DD-0F9F-8C44-A088-7FB97B7530B1}"/>
              </a:ext>
            </a:extLst>
          </p:cNvPr>
          <p:cNvSpPr txBox="1"/>
          <p:nvPr/>
        </p:nvSpPr>
        <p:spPr>
          <a:xfrm>
            <a:off x="8277481" y="3435528"/>
            <a:ext cx="1212266" cy="355911"/>
          </a:xfrm>
          <a:prstGeom prst="rect">
            <a:avLst/>
          </a:prstGeom>
          <a:noFill/>
        </p:spPr>
        <p:txBody>
          <a:bodyPr wrap="square" lIns="0" tIns="0" rIns="0" bIns="0" rtlCol="0">
            <a:noAutofit/>
          </a:bodyPr>
          <a:lstStyle/>
          <a:p>
            <a:pPr algn="ctr"/>
            <a:r>
              <a:rPr lang="en-US" sz="800">
                <a:solidFill>
                  <a:schemeClr val="accent1"/>
                </a:solidFill>
                <a:effectLst/>
                <a:latin typeface="Titillium Web SemiBold" pitchFamily="2" charset="77"/>
                <a:ea typeface="Calibri" panose="020F0502020204030204" pitchFamily="34" charset="0"/>
                <a:cs typeface="Times New Roman" panose="02020603050405020304" pitchFamily="18" charset="0"/>
              </a:rPr>
              <a:t>LEAD BY EXAMPLE</a:t>
            </a:r>
            <a:endParaRPr lang="en-SE" sz="800">
              <a:solidFill>
                <a:schemeClr val="accent1"/>
              </a:solidFill>
              <a:effectLst/>
              <a:latin typeface="Titillium Web SemiBold" pitchFamily="2" charset="77"/>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ADEBFC8C-4C3C-8349-8CC1-85A7AF398F69}"/>
              </a:ext>
            </a:extLst>
          </p:cNvPr>
          <p:cNvSpPr txBox="1"/>
          <p:nvPr/>
        </p:nvSpPr>
        <p:spPr>
          <a:xfrm>
            <a:off x="9907236" y="3435528"/>
            <a:ext cx="1212266" cy="355911"/>
          </a:xfrm>
          <a:prstGeom prst="rect">
            <a:avLst/>
          </a:prstGeom>
          <a:noFill/>
        </p:spPr>
        <p:txBody>
          <a:bodyPr wrap="square" lIns="0" tIns="0" rIns="0" bIns="0" rtlCol="0">
            <a:noAutofit/>
          </a:bodyPr>
          <a:lstStyle/>
          <a:p>
            <a:pPr algn="ctr"/>
            <a:r>
              <a:rPr lang="en-US" sz="800" b="1">
                <a:solidFill>
                  <a:schemeClr val="accent1"/>
                </a:solidFill>
                <a:effectLst/>
                <a:latin typeface="Titillium Web SemiBold" pitchFamily="2" charset="77"/>
                <a:ea typeface="Calibri" panose="020F0502020204030204" pitchFamily="34" charset="0"/>
                <a:cs typeface="Times New Roman" panose="02020603050405020304" pitchFamily="18" charset="0"/>
              </a:rPr>
              <a:t>LET’S TALK</a:t>
            </a:r>
            <a:endParaRPr lang="en-SE" sz="800" b="1">
              <a:solidFill>
                <a:schemeClr val="accent1"/>
              </a:solidFill>
              <a:effectLst/>
              <a:latin typeface="Titillium Web SemiBold" pitchFamily="2" charset="77"/>
              <a:ea typeface="Calibri" panose="020F0502020204030204" pitchFamily="34" charset="0"/>
              <a:cs typeface="Times New Roman" panose="02020603050405020304" pitchFamily="18" charset="0"/>
            </a:endParaRPr>
          </a:p>
        </p:txBody>
      </p:sp>
      <p:sp>
        <p:nvSpPr>
          <p:cNvPr id="47" name="TextBox 46">
            <a:extLst>
              <a:ext uri="{FF2B5EF4-FFF2-40B4-BE49-F238E27FC236}">
                <a16:creationId xmlns:a16="http://schemas.microsoft.com/office/drawing/2014/main" id="{34A65EC5-4AD3-B643-8591-8EB19FDD78F7}"/>
              </a:ext>
            </a:extLst>
          </p:cNvPr>
          <p:cNvSpPr txBox="1"/>
          <p:nvPr/>
        </p:nvSpPr>
        <p:spPr>
          <a:xfrm>
            <a:off x="6708972" y="5368509"/>
            <a:ext cx="1212266" cy="355911"/>
          </a:xfrm>
          <a:prstGeom prst="rect">
            <a:avLst/>
          </a:prstGeom>
          <a:noFill/>
        </p:spPr>
        <p:txBody>
          <a:bodyPr wrap="square" lIns="0" tIns="0" rIns="0" bIns="0" rtlCol="0">
            <a:noAutofit/>
          </a:bodyPr>
          <a:lstStyle/>
          <a:p>
            <a:pPr algn="ctr"/>
            <a:r>
              <a:rPr lang="en-US" sz="800" b="1">
                <a:solidFill>
                  <a:schemeClr val="accent1"/>
                </a:solidFill>
                <a:effectLst/>
                <a:latin typeface="Titillium Web SemiBold" pitchFamily="2" charset="77"/>
                <a:ea typeface="Calibri" panose="020F0502020204030204" pitchFamily="34" charset="0"/>
                <a:cs typeface="Times New Roman" panose="02020603050405020304" pitchFamily="18" charset="0"/>
              </a:rPr>
              <a:t>ALWAYS CHALLENGE ACTS THAT COULD CAUSE HARM</a:t>
            </a:r>
            <a:endParaRPr lang="en-SE" sz="800" b="1">
              <a:solidFill>
                <a:schemeClr val="accent1"/>
              </a:solidFill>
              <a:effectLst/>
              <a:latin typeface="Titillium Web SemiBold" pitchFamily="2" charset="77"/>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64908C29-308D-C742-993C-C13FD9B44441}"/>
              </a:ext>
            </a:extLst>
          </p:cNvPr>
          <p:cNvSpPr txBox="1"/>
          <p:nvPr/>
        </p:nvSpPr>
        <p:spPr>
          <a:xfrm>
            <a:off x="8002314" y="5368509"/>
            <a:ext cx="1703997" cy="355911"/>
          </a:xfrm>
          <a:prstGeom prst="rect">
            <a:avLst/>
          </a:prstGeom>
          <a:noFill/>
        </p:spPr>
        <p:txBody>
          <a:bodyPr wrap="square" lIns="0" tIns="0" rIns="0" bIns="0" rtlCol="0">
            <a:noAutofit/>
          </a:bodyPr>
          <a:lstStyle/>
          <a:p>
            <a:pPr algn="ctr"/>
            <a:r>
              <a:rPr lang="en-US" sz="800" b="1">
                <a:solidFill>
                  <a:schemeClr val="accent1"/>
                </a:solidFill>
                <a:effectLst/>
                <a:latin typeface="Titillium Web SemiBold" pitchFamily="2" charset="77"/>
                <a:ea typeface="Calibri" panose="020F0502020204030204" pitchFamily="34" charset="0"/>
                <a:cs typeface="Times New Roman" panose="02020603050405020304" pitchFamily="18" charset="0"/>
              </a:rPr>
              <a:t>STOP AND THINK</a:t>
            </a:r>
            <a:endParaRPr lang="en-SE" sz="800" b="1">
              <a:solidFill>
                <a:schemeClr val="accent1"/>
              </a:solidFill>
              <a:effectLst/>
              <a:latin typeface="Titillium Web SemiBold" pitchFamily="2" charset="77"/>
              <a:ea typeface="Calibri" panose="020F0502020204030204" pitchFamily="34" charset="0"/>
              <a:cs typeface="Times New Roman" panose="02020603050405020304" pitchFamily="18" charset="0"/>
            </a:endParaRPr>
          </a:p>
          <a:p>
            <a:pPr algn="ctr"/>
            <a:r>
              <a:rPr lang="en-US" sz="800" b="1">
                <a:solidFill>
                  <a:schemeClr val="accent1"/>
                </a:solidFill>
                <a:effectLst/>
                <a:latin typeface="Titillium Web SemiBold" pitchFamily="2" charset="77"/>
                <a:ea typeface="Calibri" panose="020F0502020204030204" pitchFamily="34" charset="0"/>
                <a:cs typeface="Times New Roman" panose="02020603050405020304" pitchFamily="18" charset="0"/>
              </a:rPr>
              <a:t>- WHAT COULD GO WRONG?</a:t>
            </a:r>
            <a:endParaRPr lang="en-SE" sz="800" b="1">
              <a:solidFill>
                <a:schemeClr val="accent1"/>
              </a:solidFill>
              <a:effectLst/>
              <a:latin typeface="Titillium Web SemiBold" pitchFamily="2" charset="77"/>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689F7AEE-888F-D241-A338-65A02C407465}"/>
              </a:ext>
            </a:extLst>
          </p:cNvPr>
          <p:cNvSpPr txBox="1"/>
          <p:nvPr/>
        </p:nvSpPr>
        <p:spPr>
          <a:xfrm>
            <a:off x="9852849" y="5367849"/>
            <a:ext cx="1103350" cy="355911"/>
          </a:xfrm>
          <a:prstGeom prst="rect">
            <a:avLst/>
          </a:prstGeom>
          <a:noFill/>
        </p:spPr>
        <p:txBody>
          <a:bodyPr wrap="square" lIns="0" tIns="0" rIns="0" bIns="0" rtlCol="0">
            <a:noAutofit/>
          </a:bodyPr>
          <a:lstStyle/>
          <a:p>
            <a:pPr algn="ctr"/>
            <a:r>
              <a:rPr lang="en-US" sz="800" b="1">
                <a:solidFill>
                  <a:schemeClr val="accent1"/>
                </a:solidFill>
                <a:effectLst/>
                <a:latin typeface="Titillium Web SemiBold" pitchFamily="2" charset="77"/>
                <a:ea typeface="Calibri" panose="020F0502020204030204" pitchFamily="34" charset="0"/>
                <a:cs typeface="Times New Roman" panose="02020603050405020304" pitchFamily="18" charset="0"/>
              </a:rPr>
              <a:t>NEVER BYPASS A SYSTEM DESIGNED </a:t>
            </a:r>
            <a:br>
              <a:rPr lang="en-US" sz="800" b="1">
                <a:solidFill>
                  <a:schemeClr val="accent1"/>
                </a:solidFill>
                <a:effectLst/>
                <a:latin typeface="Titillium Web SemiBold" pitchFamily="2" charset="77"/>
                <a:ea typeface="Calibri" panose="020F0502020204030204" pitchFamily="34" charset="0"/>
                <a:cs typeface="Times New Roman" panose="02020603050405020304" pitchFamily="18" charset="0"/>
              </a:rPr>
            </a:br>
            <a:r>
              <a:rPr lang="en-US" sz="800" b="1">
                <a:solidFill>
                  <a:schemeClr val="accent1"/>
                </a:solidFill>
                <a:effectLst/>
                <a:latin typeface="Titillium Web SemiBold" pitchFamily="2" charset="77"/>
                <a:ea typeface="Calibri" panose="020F0502020204030204" pitchFamily="34" charset="0"/>
                <a:cs typeface="Times New Roman" panose="02020603050405020304" pitchFamily="18" charset="0"/>
              </a:rPr>
              <a:t>TO PREVENT HARM</a:t>
            </a:r>
            <a:endParaRPr lang="en-SE" sz="800" b="1">
              <a:solidFill>
                <a:schemeClr val="accent1"/>
              </a:solidFill>
              <a:effectLst/>
              <a:latin typeface="Titillium Web SemiBold"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4306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884996-8B6D-4C94-92DC-A32BE2804393}"/>
              </a:ext>
            </a:extLst>
          </p:cNvPr>
          <p:cNvSpPr>
            <a:spLocks noGrp="1"/>
          </p:cNvSpPr>
          <p:nvPr>
            <p:ph type="title"/>
          </p:nvPr>
        </p:nvSpPr>
        <p:spPr>
          <a:xfrm>
            <a:off x="3767603" y="2701782"/>
            <a:ext cx="5458459" cy="924786"/>
          </a:xfrm>
        </p:spPr>
        <p:txBody>
          <a:bodyPr/>
          <a:lstStyle/>
          <a:p>
            <a:r>
              <a:rPr lang="sv-SE" sz="4000" b="1" i="0" err="1">
                <a:solidFill>
                  <a:srgbClr val="004369"/>
                </a:solidFill>
                <a:latin typeface="Titillium Web"/>
                <a:ea typeface="+mj-ea"/>
                <a:cs typeface="+mj-cs"/>
              </a:rPr>
              <a:t>Important</a:t>
            </a:r>
            <a:r>
              <a:rPr lang="sv-SE" sz="4000" b="1" i="0">
                <a:solidFill>
                  <a:srgbClr val="004369"/>
                </a:solidFill>
                <a:latin typeface="Titillium Web"/>
                <a:ea typeface="+mj-ea"/>
                <a:cs typeface="+mj-cs"/>
              </a:rPr>
              <a:t> </a:t>
            </a:r>
            <a:r>
              <a:rPr lang="sv-SE" sz="4000" b="1" i="0" err="1">
                <a:solidFill>
                  <a:srgbClr val="004369"/>
                </a:solidFill>
                <a:latin typeface="Titillium Web"/>
                <a:ea typeface="+mj-ea"/>
                <a:cs typeface="+mj-cs"/>
              </a:rPr>
              <a:t>components</a:t>
            </a:r>
            <a:r>
              <a:rPr lang="sv-SE" sz="4000" b="1" i="0">
                <a:solidFill>
                  <a:srgbClr val="004369"/>
                </a:solidFill>
                <a:latin typeface="Titillium Web"/>
                <a:ea typeface="+mj-ea"/>
                <a:cs typeface="+mj-cs"/>
              </a:rPr>
              <a:t> </a:t>
            </a:r>
            <a:r>
              <a:rPr lang="sv-SE" sz="4000" b="1" i="0" err="1">
                <a:solidFill>
                  <a:srgbClr val="004369"/>
                </a:solidFill>
                <a:latin typeface="Titillium Web"/>
                <a:ea typeface="+mj-ea"/>
                <a:cs typeface="+mj-cs"/>
              </a:rPr>
              <a:t>of</a:t>
            </a:r>
            <a:r>
              <a:rPr lang="sv-SE" sz="4000" b="1" i="0">
                <a:solidFill>
                  <a:srgbClr val="004369"/>
                </a:solidFill>
                <a:latin typeface="Titillium Web"/>
                <a:ea typeface="+mj-ea"/>
                <a:cs typeface="+mj-cs"/>
              </a:rPr>
              <a:t> </a:t>
            </a:r>
            <a:r>
              <a:rPr lang="sv-SE" sz="4000" b="1" i="0" err="1">
                <a:solidFill>
                  <a:srgbClr val="004369"/>
                </a:solidFill>
                <a:latin typeface="Titillium Web"/>
                <a:ea typeface="+mj-ea"/>
                <a:cs typeface="+mj-cs"/>
              </a:rPr>
              <a:t>Safety</a:t>
            </a:r>
            <a:r>
              <a:rPr lang="sv-SE" sz="4000" b="1" i="0">
                <a:solidFill>
                  <a:srgbClr val="004369"/>
                </a:solidFill>
                <a:latin typeface="Titillium Web"/>
                <a:ea typeface="+mj-ea"/>
                <a:cs typeface="+mj-cs"/>
              </a:rPr>
              <a:t> </a:t>
            </a:r>
            <a:r>
              <a:rPr lang="sv-SE" sz="4000" b="1" i="0" err="1">
                <a:solidFill>
                  <a:srgbClr val="004369"/>
                </a:solidFill>
                <a:latin typeface="Titillium Web"/>
                <a:ea typeface="+mj-ea"/>
                <a:cs typeface="+mj-cs"/>
              </a:rPr>
              <a:t>First</a:t>
            </a:r>
            <a:br>
              <a:rPr lang="sv-SE"/>
            </a:br>
            <a:r>
              <a:rPr lang="sv-SE" sz="1400" b="1" i="0" err="1">
                <a:solidFill>
                  <a:srgbClr val="004369"/>
                </a:solidFill>
                <a:latin typeface="Titillium Web"/>
                <a:ea typeface="+mj-ea"/>
                <a:cs typeface="+mj-cs"/>
              </a:rPr>
              <a:t>This</a:t>
            </a:r>
            <a:r>
              <a:rPr lang="sv-SE" sz="1400" b="1" i="0">
                <a:solidFill>
                  <a:srgbClr val="004369"/>
                </a:solidFill>
                <a:latin typeface="Titillium Web"/>
                <a:ea typeface="+mj-ea"/>
                <a:cs typeface="+mj-cs"/>
              </a:rPr>
              <a:t> </a:t>
            </a:r>
            <a:r>
              <a:rPr lang="sv-SE" sz="1400" b="1" i="0" err="1">
                <a:solidFill>
                  <a:srgbClr val="004369"/>
                </a:solidFill>
                <a:latin typeface="Titillium Web"/>
                <a:ea typeface="+mj-ea"/>
                <a:cs typeface="+mj-cs"/>
              </a:rPr>
              <a:t>section</a:t>
            </a:r>
            <a:r>
              <a:rPr lang="sv-SE" sz="1400" b="1" i="0">
                <a:solidFill>
                  <a:srgbClr val="004369"/>
                </a:solidFill>
                <a:latin typeface="Titillium Web"/>
                <a:ea typeface="+mj-ea"/>
                <a:cs typeface="+mj-cs"/>
              </a:rPr>
              <a:t> </a:t>
            </a:r>
            <a:r>
              <a:rPr lang="sv-SE" sz="1400" b="1" i="0" err="1">
                <a:solidFill>
                  <a:srgbClr val="004369"/>
                </a:solidFill>
                <a:latin typeface="Titillium Web"/>
                <a:ea typeface="+mj-ea"/>
                <a:cs typeface="+mj-cs"/>
              </a:rPr>
              <a:t>contains</a:t>
            </a:r>
            <a:r>
              <a:rPr lang="sv-SE" sz="1400" b="1" i="0">
                <a:solidFill>
                  <a:srgbClr val="004369"/>
                </a:solidFill>
                <a:latin typeface="Titillium Web"/>
                <a:ea typeface="+mj-ea"/>
                <a:cs typeface="+mj-cs"/>
              </a:rPr>
              <a:t> </a:t>
            </a:r>
            <a:r>
              <a:rPr lang="sv-SE" sz="1400" b="1" i="0" err="1">
                <a:solidFill>
                  <a:srgbClr val="004369"/>
                </a:solidFill>
                <a:latin typeface="Titillium Web"/>
                <a:ea typeface="+mj-ea"/>
                <a:cs typeface="+mj-cs"/>
              </a:rPr>
              <a:t>shorter</a:t>
            </a:r>
            <a:r>
              <a:rPr lang="sv-SE" sz="1400" b="1" i="0">
                <a:solidFill>
                  <a:srgbClr val="004369"/>
                </a:solidFill>
                <a:latin typeface="Titillium Web"/>
                <a:ea typeface="+mj-ea"/>
                <a:cs typeface="+mj-cs"/>
              </a:rPr>
              <a:t> versions </a:t>
            </a:r>
            <a:r>
              <a:rPr lang="sv-SE" sz="1400" b="1" i="0" err="1">
                <a:solidFill>
                  <a:srgbClr val="004369"/>
                </a:solidFill>
                <a:latin typeface="Titillium Web"/>
                <a:ea typeface="+mj-ea"/>
                <a:cs typeface="+mj-cs"/>
              </a:rPr>
              <a:t>of</a:t>
            </a:r>
            <a:r>
              <a:rPr lang="sv-SE" sz="1400" b="1" i="0">
                <a:solidFill>
                  <a:srgbClr val="004369"/>
                </a:solidFill>
                <a:latin typeface="Titillium Web"/>
                <a:ea typeface="+mj-ea"/>
                <a:cs typeface="+mj-cs"/>
              </a:rPr>
              <a:t> parts </a:t>
            </a:r>
            <a:r>
              <a:rPr lang="sv-SE" sz="1400" b="1" i="0" err="1">
                <a:solidFill>
                  <a:srgbClr val="004369"/>
                </a:solidFill>
                <a:latin typeface="Titillium Web"/>
                <a:ea typeface="+mj-ea"/>
                <a:cs typeface="+mj-cs"/>
              </a:rPr>
              <a:t>of</a:t>
            </a:r>
            <a:r>
              <a:rPr lang="sv-SE" sz="1400" b="1" i="0">
                <a:solidFill>
                  <a:srgbClr val="004369"/>
                </a:solidFill>
                <a:latin typeface="Titillium Web"/>
                <a:ea typeface="+mj-ea"/>
                <a:cs typeface="+mj-cs"/>
              </a:rPr>
              <a:t> the </a:t>
            </a:r>
            <a:r>
              <a:rPr lang="sv-SE" sz="1400" b="1" i="0" err="1">
                <a:solidFill>
                  <a:srgbClr val="004369"/>
                </a:solidFill>
                <a:latin typeface="Titillium Web"/>
                <a:ea typeface="+mj-ea"/>
                <a:cs typeface="+mj-cs"/>
              </a:rPr>
              <a:t>group</a:t>
            </a:r>
            <a:r>
              <a:rPr lang="sv-SE" sz="1400" b="1" i="0">
                <a:solidFill>
                  <a:srgbClr val="004369"/>
                </a:solidFill>
                <a:latin typeface="Titillium Web"/>
                <a:ea typeface="+mj-ea"/>
                <a:cs typeface="+mj-cs"/>
              </a:rPr>
              <a:t> </a:t>
            </a:r>
            <a:r>
              <a:rPr lang="sv-SE" sz="1400" b="1" i="0" err="1">
                <a:solidFill>
                  <a:srgbClr val="004369"/>
                </a:solidFill>
                <a:latin typeface="Titillium Web"/>
                <a:ea typeface="+mj-ea"/>
                <a:cs typeface="+mj-cs"/>
              </a:rPr>
              <a:t>guideline</a:t>
            </a:r>
            <a:r>
              <a:rPr lang="sv-SE" sz="1400" b="1" i="0">
                <a:solidFill>
                  <a:srgbClr val="004369"/>
                </a:solidFill>
                <a:latin typeface="Titillium Web"/>
                <a:ea typeface="+mj-ea"/>
                <a:cs typeface="+mj-cs"/>
              </a:rPr>
              <a:t>.</a:t>
            </a:r>
            <a:endParaRPr lang="sv-SE" sz="1400"/>
          </a:p>
        </p:txBody>
      </p:sp>
      <p:sp>
        <p:nvSpPr>
          <p:cNvPr id="3" name="Platshållare för text 2">
            <a:extLst>
              <a:ext uri="{FF2B5EF4-FFF2-40B4-BE49-F238E27FC236}">
                <a16:creationId xmlns:a16="http://schemas.microsoft.com/office/drawing/2014/main" id="{F3C664E8-9FC6-440D-963D-F3EE8EFF1E9A}"/>
              </a:ext>
            </a:extLst>
          </p:cNvPr>
          <p:cNvSpPr>
            <a:spLocks noGrp="1"/>
          </p:cNvSpPr>
          <p:nvPr>
            <p:ph type="body" sz="quarter" idx="13"/>
          </p:nvPr>
        </p:nvSpPr>
        <p:spPr/>
        <p:txBody>
          <a:bodyPr/>
          <a:lstStyle/>
          <a:p>
            <a:r>
              <a:rPr lang="sv-SE"/>
              <a:t>5</a:t>
            </a:r>
          </a:p>
        </p:txBody>
      </p:sp>
      <p:sp>
        <p:nvSpPr>
          <p:cNvPr id="4" name="Platshållare för bildnummer 3">
            <a:extLst>
              <a:ext uri="{FF2B5EF4-FFF2-40B4-BE49-F238E27FC236}">
                <a16:creationId xmlns:a16="http://schemas.microsoft.com/office/drawing/2014/main" id="{C0C591A0-05EA-45BD-A062-B86AD0589359}"/>
              </a:ext>
            </a:extLst>
          </p:cNvPr>
          <p:cNvSpPr>
            <a:spLocks noGrp="1"/>
          </p:cNvSpPr>
          <p:nvPr>
            <p:ph type="sldNum" sz="quarter" idx="16"/>
          </p:nvPr>
        </p:nvSpPr>
        <p:spPr/>
        <p:txBody>
          <a:bodyPr/>
          <a:lstStyle/>
          <a:p>
            <a:pPr algn="l"/>
            <a:fld id="{FF0A07D5-82FF-48F1-8DEB-0B2470916748}" type="slidenum">
              <a:rPr lang="sv-SE" smtClean="0"/>
              <a:pPr algn="l"/>
              <a:t>32</a:t>
            </a:fld>
            <a:endParaRPr lang="sv-SE"/>
          </a:p>
        </p:txBody>
      </p:sp>
      <p:sp>
        <p:nvSpPr>
          <p:cNvPr id="5" name="Platshållare för sidfot 4">
            <a:extLst>
              <a:ext uri="{FF2B5EF4-FFF2-40B4-BE49-F238E27FC236}">
                <a16:creationId xmlns:a16="http://schemas.microsoft.com/office/drawing/2014/main" id="{47A68E38-7149-5E5F-4E1D-9E9BFBAB717B}"/>
              </a:ext>
            </a:extLst>
          </p:cNvPr>
          <p:cNvSpPr>
            <a:spLocks noGrp="1"/>
          </p:cNvSpPr>
          <p:nvPr>
            <p:ph type="ftr" sz="quarter" idx="15"/>
          </p:nvPr>
        </p:nvSpPr>
        <p:spPr/>
        <p:txBody>
          <a:bodyPr/>
          <a:lstStyle/>
          <a:p>
            <a:endParaRPr lang="sv-SE"/>
          </a:p>
        </p:txBody>
      </p:sp>
    </p:spTree>
    <p:extLst>
      <p:ext uri="{BB962C8B-B14F-4D97-AF65-F5344CB8AC3E}">
        <p14:creationId xmlns:p14="http://schemas.microsoft.com/office/powerpoint/2010/main" val="4040828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423D65-0808-824B-94DD-FA5965952A1C}"/>
              </a:ext>
            </a:extLst>
          </p:cNvPr>
          <p:cNvSpPr>
            <a:spLocks noGrp="1"/>
          </p:cNvSpPr>
          <p:nvPr>
            <p:ph idx="1"/>
          </p:nvPr>
        </p:nvSpPr>
        <p:spPr>
          <a:xfrm>
            <a:off x="803276" y="1786691"/>
            <a:ext cx="4905862" cy="4445616"/>
          </a:xfrm>
        </p:spPr>
        <p:txBody>
          <a:bodyPr>
            <a:noAutofit/>
          </a:bodyPr>
          <a:lstStyle/>
          <a:p>
            <a:pPr marL="0" indent="0" algn="l" defTabSz="914400">
              <a:lnSpc>
                <a:spcPct val="120000"/>
              </a:lnSpc>
              <a:spcBef>
                <a:spcPts val="1400"/>
              </a:spcBef>
              <a:buNone/>
            </a:pPr>
            <a:r>
              <a:rPr lang="sv-SE" sz="1400" b="0" i="0" err="1">
                <a:solidFill>
                  <a:schemeClr val="tx1"/>
                </a:solidFill>
                <a:latin typeface="Titillium Web"/>
                <a:ea typeface="+mn-ea"/>
                <a:cs typeface="+mn-cs"/>
              </a:rPr>
              <a:t>Safety</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First</a:t>
            </a:r>
            <a:r>
              <a:rPr lang="sv-SE" sz="1400" b="0" i="0">
                <a:solidFill>
                  <a:schemeClr val="tx1"/>
                </a:solidFill>
                <a:latin typeface="Titillium Web"/>
                <a:ea typeface="+mn-ea"/>
                <a:cs typeface="+mn-cs"/>
              </a:rPr>
              <a:t> sets the </a:t>
            </a:r>
            <a:r>
              <a:rPr lang="sv-SE" sz="1400" b="1" i="0" err="1">
                <a:solidFill>
                  <a:schemeClr val="tx1"/>
                </a:solidFill>
                <a:latin typeface="Titillium Web"/>
                <a:ea typeface="+mn-ea"/>
                <a:cs typeface="+mn-cs"/>
              </a:rPr>
              <a:t>framework</a:t>
            </a:r>
            <a:r>
              <a:rPr lang="sv-SE" sz="1400" b="1" i="0">
                <a:solidFill>
                  <a:schemeClr val="tx1"/>
                </a:solidFill>
                <a:latin typeface="Titillium Web"/>
                <a:ea typeface="+mn-ea"/>
                <a:cs typeface="+mn-cs"/>
              </a:rPr>
              <a:t> for </a:t>
            </a:r>
            <a:r>
              <a:rPr lang="sv-SE" sz="1400" b="1" i="0" err="1">
                <a:solidFill>
                  <a:schemeClr val="tx1"/>
                </a:solidFill>
                <a:latin typeface="Titillium Web"/>
                <a:ea typeface="+mn-ea"/>
                <a:cs typeface="+mn-cs"/>
              </a:rPr>
              <a:t>our</a:t>
            </a:r>
            <a:r>
              <a:rPr lang="sv-SE" sz="1400" b="1" i="0">
                <a:solidFill>
                  <a:schemeClr val="tx1"/>
                </a:solidFill>
                <a:latin typeface="Titillium Web"/>
                <a:ea typeface="+mn-ea"/>
                <a:cs typeface="+mn-cs"/>
              </a:rPr>
              <a:t> </a:t>
            </a:r>
            <a:r>
              <a:rPr lang="sv-SE" sz="1400" b="1" i="0" err="1">
                <a:solidFill>
                  <a:schemeClr val="tx1"/>
                </a:solidFill>
                <a:latin typeface="Titillium Web"/>
                <a:ea typeface="+mn-ea"/>
                <a:cs typeface="+mn-cs"/>
              </a:rPr>
              <a:t>work</a:t>
            </a:r>
            <a:r>
              <a:rPr lang="sv-SE" sz="1400" b="1" i="0">
                <a:solidFill>
                  <a:schemeClr val="tx1"/>
                </a:solidFill>
                <a:latin typeface="Titillium Web"/>
                <a:ea typeface="+mn-ea"/>
                <a:cs typeface="+mn-cs"/>
              </a:rPr>
              <a:t> </a:t>
            </a:r>
            <a:r>
              <a:rPr lang="sv-SE" sz="1400" b="1" i="0" err="1">
                <a:solidFill>
                  <a:schemeClr val="tx1"/>
                </a:solidFill>
                <a:latin typeface="Titillium Web"/>
                <a:ea typeface="+mn-ea"/>
                <a:cs typeface="+mn-cs"/>
              </a:rPr>
              <a:t>environment</a:t>
            </a:r>
            <a:r>
              <a:rPr lang="sv-SE" sz="1400" b="1" i="0">
                <a:solidFill>
                  <a:schemeClr val="tx1"/>
                </a:solidFill>
                <a:latin typeface="Titillium Web"/>
                <a:ea typeface="+mn-ea"/>
                <a:cs typeface="+mn-cs"/>
              </a:rPr>
              <a:t> management</a:t>
            </a:r>
            <a:r>
              <a:rPr lang="sv-SE" sz="1400" b="0" i="0">
                <a:solidFill>
                  <a:schemeClr val="tx1"/>
                </a:solidFill>
                <a:latin typeface="Titillium Web"/>
                <a:ea typeface="+mn-ea"/>
                <a:cs typeface="+mn-cs"/>
              </a:rPr>
              <a:t> and </a:t>
            </a:r>
            <a:r>
              <a:rPr lang="sv-SE" sz="1400" b="0" i="0" err="1">
                <a:solidFill>
                  <a:schemeClr val="tx1"/>
                </a:solidFill>
                <a:latin typeface="Titillium Web"/>
                <a:ea typeface="+mn-ea"/>
                <a:cs typeface="+mn-cs"/>
              </a:rPr>
              <a:t>will</a:t>
            </a:r>
            <a:r>
              <a:rPr lang="sv-SE" sz="1400" b="0" i="0">
                <a:solidFill>
                  <a:schemeClr val="tx1"/>
                </a:solidFill>
                <a:latin typeface="Titillium Web"/>
                <a:ea typeface="+mn-ea"/>
                <a:cs typeface="+mn-cs"/>
              </a:rPr>
              <a:t> be </a:t>
            </a:r>
            <a:r>
              <a:rPr lang="sv-SE" sz="1400" b="0" i="0" err="1">
                <a:solidFill>
                  <a:schemeClr val="tx1"/>
                </a:solidFill>
                <a:latin typeface="Titillium Web"/>
                <a:ea typeface="+mn-ea"/>
                <a:cs typeface="+mn-cs"/>
              </a:rPr>
              <a:t>developed</a:t>
            </a:r>
            <a:r>
              <a:rPr lang="sv-SE" sz="1400" b="0" i="0">
                <a:solidFill>
                  <a:schemeClr val="tx1"/>
                </a:solidFill>
                <a:latin typeface="Titillium Web"/>
                <a:ea typeface="+mn-ea"/>
                <a:cs typeface="+mn-cs"/>
              </a:rPr>
              <a:t> in </a:t>
            </a:r>
            <a:r>
              <a:rPr lang="sv-SE" sz="1400" b="0" i="0" err="1">
                <a:solidFill>
                  <a:schemeClr val="tx1"/>
                </a:solidFill>
                <a:latin typeface="Titillium Web"/>
                <a:ea typeface="+mn-ea"/>
                <a:cs typeface="+mn-cs"/>
              </a:rPr>
              <a:t>line</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with</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our</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strategy</a:t>
            </a:r>
            <a:r>
              <a:rPr lang="sv-SE" sz="1400" b="0" i="0">
                <a:solidFill>
                  <a:schemeClr val="tx1"/>
                </a:solidFill>
                <a:latin typeface="Titillium Web"/>
                <a:ea typeface="+mn-ea"/>
                <a:cs typeface="+mn-cs"/>
              </a:rPr>
              <a:t>. </a:t>
            </a:r>
          </a:p>
          <a:p>
            <a:pPr marL="0" indent="0" algn="l" defTabSz="914400">
              <a:lnSpc>
                <a:spcPct val="120000"/>
              </a:lnSpc>
              <a:spcBef>
                <a:spcPts val="1400"/>
              </a:spcBef>
              <a:buNone/>
            </a:pPr>
            <a:r>
              <a:rPr lang="sv-SE" sz="1400" b="0" i="0" err="1">
                <a:solidFill>
                  <a:schemeClr val="tx1"/>
                </a:solidFill>
                <a:latin typeface="Titillium Web"/>
                <a:ea typeface="+mn-ea"/>
                <a:cs typeface="+mn-cs"/>
              </a:rPr>
              <a:t>We</a:t>
            </a:r>
            <a:r>
              <a:rPr lang="sv-SE" sz="1400" b="0" i="0">
                <a:solidFill>
                  <a:schemeClr val="tx1"/>
                </a:solidFill>
                <a:latin typeface="Titillium Web"/>
                <a:ea typeface="+mn-ea"/>
                <a:cs typeface="+mn-cs"/>
              </a:rPr>
              <a:t> all </a:t>
            </a:r>
            <a:r>
              <a:rPr lang="sv-SE" sz="1400" b="0" i="0" err="1">
                <a:solidFill>
                  <a:schemeClr val="tx1"/>
                </a:solidFill>
                <a:latin typeface="Titillium Web"/>
                <a:ea typeface="+mn-ea"/>
                <a:cs typeface="+mn-cs"/>
              </a:rPr>
              <a:t>take</a:t>
            </a:r>
            <a:r>
              <a:rPr lang="sv-SE" sz="1400" b="0" i="0">
                <a:solidFill>
                  <a:schemeClr val="tx1"/>
                </a:solidFill>
                <a:latin typeface="Titillium Web"/>
                <a:ea typeface="+mn-ea"/>
                <a:cs typeface="+mn-cs"/>
              </a:rPr>
              <a:t> part in </a:t>
            </a:r>
            <a:r>
              <a:rPr lang="sv-SE" sz="1400" b="0" i="0" err="1">
                <a:solidFill>
                  <a:schemeClr val="tx1"/>
                </a:solidFill>
                <a:latin typeface="Titillium Web"/>
                <a:ea typeface="+mn-ea"/>
                <a:cs typeface="+mn-cs"/>
              </a:rPr>
              <a:t>work</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environment</a:t>
            </a:r>
            <a:r>
              <a:rPr lang="sv-SE" sz="1400" b="0" i="0">
                <a:solidFill>
                  <a:schemeClr val="tx1"/>
                </a:solidFill>
                <a:latin typeface="Titillium Web"/>
                <a:ea typeface="+mn-ea"/>
                <a:cs typeface="+mn-cs"/>
              </a:rPr>
              <a:t> management, </a:t>
            </a:r>
            <a:r>
              <a:rPr lang="sv-SE" sz="1400" b="0" i="0" err="1">
                <a:solidFill>
                  <a:schemeClr val="tx1"/>
                </a:solidFill>
                <a:latin typeface="Titillium Web"/>
                <a:ea typeface="+mn-ea"/>
                <a:cs typeface="+mn-cs"/>
              </a:rPr>
              <a:t>depending</a:t>
            </a:r>
            <a:r>
              <a:rPr lang="sv-SE" sz="1400" b="0" i="0">
                <a:solidFill>
                  <a:schemeClr val="tx1"/>
                </a:solidFill>
                <a:latin typeface="Titillium Web"/>
                <a:ea typeface="+mn-ea"/>
                <a:cs typeface="+mn-cs"/>
              </a:rPr>
              <a:t> on </a:t>
            </a:r>
            <a:r>
              <a:rPr lang="sv-SE" sz="1400" b="0" i="0" err="1">
                <a:solidFill>
                  <a:schemeClr val="tx1"/>
                </a:solidFill>
                <a:latin typeface="Titillium Web"/>
                <a:ea typeface="+mn-ea"/>
                <a:cs typeface="+mn-cs"/>
              </a:rPr>
              <a:t>our</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roles</a:t>
            </a:r>
            <a:r>
              <a:rPr lang="sv-SE" sz="1400" b="0" i="0">
                <a:solidFill>
                  <a:schemeClr val="tx1"/>
                </a:solidFill>
                <a:latin typeface="Titillium Web"/>
                <a:ea typeface="+mn-ea"/>
                <a:cs typeface="+mn-cs"/>
              </a:rPr>
              <a:t> and tasks. </a:t>
            </a:r>
            <a:r>
              <a:rPr lang="sv-SE" sz="1400" b="0" i="0" err="1">
                <a:solidFill>
                  <a:schemeClr val="tx1"/>
                </a:solidFill>
                <a:latin typeface="Titillium Web"/>
                <a:ea typeface="+mn-ea"/>
                <a:cs typeface="+mn-cs"/>
              </a:rPr>
              <a:t>Together</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we</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have</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several</a:t>
            </a:r>
            <a:r>
              <a:rPr lang="sv-SE" sz="1400" b="0" i="0">
                <a:solidFill>
                  <a:schemeClr val="tx1"/>
                </a:solidFill>
                <a:latin typeface="Titillium Web"/>
                <a:ea typeface="+mn-ea"/>
                <a:cs typeface="+mn-cs"/>
              </a:rPr>
              <a:t> fundamental </a:t>
            </a:r>
            <a:r>
              <a:rPr lang="sv-SE" sz="1400" b="0" i="0" err="1">
                <a:solidFill>
                  <a:schemeClr val="tx1"/>
                </a:solidFill>
                <a:latin typeface="Titillium Web"/>
                <a:ea typeface="+mn-ea"/>
                <a:cs typeface="+mn-cs"/>
              </a:rPr>
              <a:t>tools</a:t>
            </a:r>
            <a:r>
              <a:rPr lang="sv-SE" sz="1400" b="0" i="0">
                <a:solidFill>
                  <a:schemeClr val="tx1"/>
                </a:solidFill>
                <a:latin typeface="Titillium Web"/>
                <a:ea typeface="+mn-ea"/>
                <a:cs typeface="+mn-cs"/>
              </a:rPr>
              <a:t> and </a:t>
            </a:r>
            <a:r>
              <a:rPr lang="sv-SE" sz="1400" b="0" i="0" err="1">
                <a:solidFill>
                  <a:schemeClr val="tx1"/>
                </a:solidFill>
                <a:latin typeface="Titillium Web"/>
                <a:ea typeface="+mn-ea"/>
                <a:cs typeface="+mn-cs"/>
              </a:rPr>
              <a:t>methods</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that</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are</a:t>
            </a:r>
            <a:r>
              <a:rPr lang="sv-SE" sz="1400" b="0" i="0">
                <a:solidFill>
                  <a:schemeClr val="tx1"/>
                </a:solidFill>
                <a:latin typeface="Titillium Web"/>
                <a:ea typeface="+mn-ea"/>
                <a:cs typeface="+mn-cs"/>
              </a:rPr>
              <a:t> common for all </a:t>
            </a:r>
            <a:r>
              <a:rPr lang="sv-SE" sz="1400" b="0" i="0" err="1">
                <a:solidFill>
                  <a:schemeClr val="tx1"/>
                </a:solidFill>
                <a:latin typeface="Titillium Web"/>
                <a:ea typeface="+mn-ea"/>
                <a:cs typeface="+mn-cs"/>
              </a:rPr>
              <a:t>of</a:t>
            </a:r>
            <a:r>
              <a:rPr lang="sv-SE" sz="1400" b="0" i="0">
                <a:solidFill>
                  <a:schemeClr val="tx1"/>
                </a:solidFill>
                <a:latin typeface="Titillium Web"/>
                <a:ea typeface="+mn-ea"/>
                <a:cs typeface="+mn-cs"/>
              </a:rPr>
              <a:t> LKAB and </a:t>
            </a:r>
            <a:r>
              <a:rPr lang="sv-SE" sz="1400" b="0" i="0" err="1">
                <a:solidFill>
                  <a:schemeClr val="tx1"/>
                </a:solidFill>
                <a:latin typeface="Titillium Web"/>
                <a:ea typeface="+mn-ea"/>
                <a:cs typeface="+mn-cs"/>
              </a:rPr>
              <a:t>are</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described</a:t>
            </a:r>
            <a:r>
              <a:rPr lang="sv-SE" sz="1400" b="0" i="0">
                <a:solidFill>
                  <a:schemeClr val="tx1"/>
                </a:solidFill>
                <a:latin typeface="Titillium Web"/>
                <a:ea typeface="+mn-ea"/>
                <a:cs typeface="+mn-cs"/>
              </a:rPr>
              <a:t> in the </a:t>
            </a:r>
            <a:r>
              <a:rPr lang="sv-SE" sz="1400" b="0" i="0" err="1">
                <a:solidFill>
                  <a:schemeClr val="tx1"/>
                </a:solidFill>
                <a:latin typeface="Titillium Web"/>
                <a:ea typeface="+mn-ea"/>
                <a:cs typeface="+mn-cs"/>
              </a:rPr>
              <a:t>group</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guideline</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Several</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examples</a:t>
            </a:r>
            <a:r>
              <a:rPr lang="sv-SE" sz="1400" b="0" i="0">
                <a:solidFill>
                  <a:schemeClr val="tx1"/>
                </a:solidFill>
                <a:latin typeface="Titillium Web"/>
                <a:ea typeface="+mn-ea"/>
                <a:cs typeface="+mn-cs"/>
              </a:rPr>
              <a:t>:</a:t>
            </a:r>
          </a:p>
          <a:p>
            <a:pPr marL="228600" indent="-228600" algn="l" defTabSz="914400">
              <a:lnSpc>
                <a:spcPct val="120000"/>
              </a:lnSpc>
              <a:spcBef>
                <a:spcPts val="1400"/>
              </a:spcBef>
              <a:buClr>
                <a:srgbClr val="28C3FF"/>
              </a:buClr>
              <a:buFont typeface="Arial"/>
              <a:buChar char="•"/>
            </a:pPr>
            <a:r>
              <a:rPr lang="sv-SE" sz="1400" b="0" i="0">
                <a:solidFill>
                  <a:schemeClr val="tx1"/>
                </a:solidFill>
                <a:latin typeface="Titillium Web"/>
                <a:ea typeface="+mn-ea"/>
                <a:cs typeface="+mn-cs"/>
              </a:rPr>
              <a:t> Risk management</a:t>
            </a:r>
          </a:p>
          <a:p>
            <a:pPr marL="228600" indent="-228600" algn="l" defTabSz="914400">
              <a:lnSpc>
                <a:spcPct val="100000"/>
              </a:lnSpc>
              <a:spcBef>
                <a:spcPts val="1400"/>
              </a:spcBef>
              <a:buClr>
                <a:srgbClr val="28C3FF"/>
              </a:buClr>
              <a:buFont typeface="Arial"/>
              <a:buChar char="•"/>
            </a:pPr>
            <a:r>
              <a:rPr lang="sv-SE" sz="1400" b="0" i="0" err="1">
                <a:solidFill>
                  <a:schemeClr val="tx1"/>
                </a:solidFill>
                <a:latin typeface="Titillium Web"/>
                <a:ea typeface="+mn-ea"/>
                <a:cs typeface="+mn-cs"/>
              </a:rPr>
              <a:t>Collaboration</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with</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contractors</a:t>
            </a:r>
            <a:endParaRPr lang="sv-SE" sz="1400" b="0" i="0">
              <a:solidFill>
                <a:schemeClr val="tx1"/>
              </a:solidFill>
              <a:latin typeface="Titillium Web"/>
              <a:ea typeface="+mn-ea"/>
              <a:cs typeface="+mn-cs"/>
            </a:endParaRPr>
          </a:p>
          <a:p>
            <a:pPr marL="228600" indent="-228600" algn="l" defTabSz="914400">
              <a:lnSpc>
                <a:spcPct val="100000"/>
              </a:lnSpc>
              <a:spcBef>
                <a:spcPts val="1400"/>
              </a:spcBef>
              <a:buClr>
                <a:srgbClr val="28C3FF"/>
              </a:buClr>
              <a:buFont typeface="Arial"/>
              <a:buChar char="•"/>
            </a:pPr>
            <a:r>
              <a:rPr lang="sv-SE" sz="1400" b="0" i="0" err="1">
                <a:solidFill>
                  <a:schemeClr val="tx1"/>
                </a:solidFill>
                <a:latin typeface="Titillium Web"/>
                <a:ea typeface="+mn-ea"/>
                <a:cs typeface="+mn-cs"/>
              </a:rPr>
              <a:t>Sanction</a:t>
            </a:r>
            <a:r>
              <a:rPr lang="sv-SE" sz="1400" b="0" i="0">
                <a:solidFill>
                  <a:schemeClr val="tx1"/>
                </a:solidFill>
                <a:latin typeface="Titillium Web"/>
                <a:ea typeface="+mn-ea"/>
                <a:cs typeface="+mn-cs"/>
              </a:rPr>
              <a:t> system for the </a:t>
            </a:r>
            <a:r>
              <a:rPr lang="sv-SE" sz="1400" b="0" i="0" err="1">
                <a:solidFill>
                  <a:schemeClr val="tx1"/>
                </a:solidFill>
                <a:latin typeface="Titillium Web"/>
                <a:ea typeface="+mn-ea"/>
                <a:cs typeface="+mn-cs"/>
              </a:rPr>
              <a:t>safety</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of</a:t>
            </a:r>
            <a:r>
              <a:rPr lang="sv-SE" sz="1400" b="0" i="0">
                <a:solidFill>
                  <a:schemeClr val="tx1"/>
                </a:solidFill>
                <a:latin typeface="Titillium Web"/>
                <a:ea typeface="+mn-ea"/>
                <a:cs typeface="+mn-cs"/>
              </a:rPr>
              <a:t> all</a:t>
            </a:r>
          </a:p>
          <a:p>
            <a:pPr marL="228600" indent="-228600" algn="l" defTabSz="914400">
              <a:lnSpc>
                <a:spcPct val="100000"/>
              </a:lnSpc>
              <a:spcBef>
                <a:spcPts val="1400"/>
              </a:spcBef>
              <a:buClr>
                <a:srgbClr val="28C3FF"/>
              </a:buClr>
              <a:buFont typeface="Arial"/>
              <a:buChar char="•"/>
            </a:pPr>
            <a:r>
              <a:rPr lang="sv-SE" sz="1400" b="0" i="0" err="1">
                <a:solidFill>
                  <a:schemeClr val="tx1"/>
                </a:solidFill>
                <a:latin typeface="Titillium Web"/>
                <a:ea typeface="+mn-ea"/>
                <a:cs typeface="+mn-cs"/>
              </a:rPr>
              <a:t>Laws</a:t>
            </a:r>
            <a:r>
              <a:rPr lang="sv-SE" sz="1400" b="0" i="0">
                <a:solidFill>
                  <a:schemeClr val="tx1"/>
                </a:solidFill>
                <a:latin typeface="Titillium Web"/>
                <a:ea typeface="+mn-ea"/>
                <a:cs typeface="+mn-cs"/>
              </a:rPr>
              <a:t> and </a:t>
            </a:r>
            <a:r>
              <a:rPr lang="sv-SE" sz="1400" b="0" i="0" err="1">
                <a:solidFill>
                  <a:schemeClr val="tx1"/>
                </a:solidFill>
                <a:latin typeface="Titillium Web"/>
                <a:ea typeface="+mn-ea"/>
                <a:cs typeface="+mn-cs"/>
              </a:rPr>
              <a:t>governance</a:t>
            </a:r>
            <a:endParaRPr lang="sv-SE" sz="1400" b="0" i="0">
              <a:solidFill>
                <a:schemeClr val="tx1"/>
              </a:solidFill>
              <a:latin typeface="Titillium Web"/>
              <a:ea typeface="+mn-ea"/>
              <a:cs typeface="+mn-cs"/>
            </a:endParaRPr>
          </a:p>
          <a:p>
            <a:pPr marL="0" indent="0" algn="l" defTabSz="914400">
              <a:lnSpc>
                <a:spcPct val="120000"/>
              </a:lnSpc>
              <a:spcBef>
                <a:spcPts val="1400"/>
              </a:spcBef>
              <a:buNone/>
            </a:pPr>
            <a:r>
              <a:rPr lang="sv-SE" sz="1400" b="0" i="0">
                <a:solidFill>
                  <a:schemeClr val="tx1"/>
                </a:solidFill>
                <a:latin typeface="Titillium Web"/>
                <a:ea typeface="+mn-ea"/>
                <a:cs typeface="+mn-cs"/>
              </a:rPr>
              <a:t>In </a:t>
            </a:r>
            <a:r>
              <a:rPr lang="sv-SE" sz="1400" b="0" i="0" err="1">
                <a:solidFill>
                  <a:schemeClr val="tx1"/>
                </a:solidFill>
                <a:latin typeface="Titillium Web"/>
                <a:ea typeface="+mn-ea"/>
                <a:cs typeface="+mn-cs"/>
              </a:rPr>
              <a:t>this</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section</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are</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some</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summary</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points</a:t>
            </a:r>
            <a:r>
              <a:rPr lang="sv-SE" sz="1400" b="0" i="0">
                <a:solidFill>
                  <a:schemeClr val="tx1"/>
                </a:solidFill>
                <a:latin typeface="Titillium Web"/>
                <a:ea typeface="+mn-ea"/>
                <a:cs typeface="+mn-cs"/>
              </a:rPr>
              <a:t> from the </a:t>
            </a:r>
            <a:r>
              <a:rPr lang="sv-SE" sz="1400" b="0" i="0" err="1">
                <a:solidFill>
                  <a:schemeClr val="tx1"/>
                </a:solidFill>
                <a:latin typeface="Titillium Web"/>
                <a:ea typeface="+mn-ea"/>
                <a:cs typeface="+mn-cs"/>
              </a:rPr>
              <a:t>group</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guideline</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with</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which</a:t>
            </a:r>
            <a:r>
              <a:rPr lang="sv-SE" sz="1400" b="0" i="0">
                <a:solidFill>
                  <a:schemeClr val="tx1"/>
                </a:solidFill>
                <a:latin typeface="Titillium Web"/>
                <a:ea typeface="+mn-ea"/>
                <a:cs typeface="+mn-cs"/>
              </a:rPr>
              <a:t> all </a:t>
            </a:r>
            <a:r>
              <a:rPr lang="sv-SE" sz="1400" b="0" i="0" err="1">
                <a:solidFill>
                  <a:schemeClr val="tx1"/>
                </a:solidFill>
                <a:latin typeface="Titillium Web"/>
                <a:ea typeface="+mn-ea"/>
                <a:cs typeface="+mn-cs"/>
              </a:rPr>
              <a:t>who</a:t>
            </a:r>
            <a:r>
              <a:rPr lang="sv-SE" sz="1400" b="0" i="0">
                <a:solidFill>
                  <a:schemeClr val="tx1"/>
                </a:solidFill>
                <a:latin typeface="Titillium Web"/>
                <a:ea typeface="+mn-ea"/>
                <a:cs typeface="+mn-cs"/>
              </a:rPr>
              <a:t> </a:t>
            </a:r>
            <a:r>
              <a:rPr lang="sv-SE" sz="1400" b="0" i="0" err="1">
                <a:solidFill>
                  <a:schemeClr val="tx1"/>
                </a:solidFill>
                <a:latin typeface="Titillium Web"/>
                <a:ea typeface="+mn-ea"/>
                <a:cs typeface="+mn-cs"/>
              </a:rPr>
              <a:t>work</a:t>
            </a:r>
            <a:r>
              <a:rPr lang="sv-SE" sz="1400" b="0" i="0">
                <a:solidFill>
                  <a:schemeClr val="tx1"/>
                </a:solidFill>
                <a:latin typeface="Titillium Web"/>
                <a:ea typeface="+mn-ea"/>
                <a:cs typeface="+mn-cs"/>
              </a:rPr>
              <a:t> for LKAB must be </a:t>
            </a:r>
            <a:r>
              <a:rPr lang="sv-SE" sz="1400" b="0" i="0" err="1">
                <a:solidFill>
                  <a:schemeClr val="tx1"/>
                </a:solidFill>
                <a:latin typeface="Titillium Web"/>
                <a:ea typeface="+mn-ea"/>
                <a:cs typeface="+mn-cs"/>
              </a:rPr>
              <a:t>familiar</a:t>
            </a:r>
            <a:r>
              <a:rPr lang="sv-SE" sz="1400" b="0" i="0">
                <a:solidFill>
                  <a:schemeClr val="tx1"/>
                </a:solidFill>
                <a:latin typeface="Titillium Web"/>
                <a:ea typeface="+mn-ea"/>
                <a:cs typeface="+mn-cs"/>
              </a:rPr>
              <a:t>. </a:t>
            </a:r>
          </a:p>
        </p:txBody>
      </p:sp>
      <p:sp>
        <p:nvSpPr>
          <p:cNvPr id="4" name="Footer Placeholder 3">
            <a:extLst>
              <a:ext uri="{FF2B5EF4-FFF2-40B4-BE49-F238E27FC236}">
                <a16:creationId xmlns:a16="http://schemas.microsoft.com/office/drawing/2014/main" id="{09F2F8A3-25C0-F94E-AEA6-19B02CD6256B}"/>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F2C02AAD-AB0F-844A-B789-DC43A07A254A}"/>
              </a:ext>
            </a:extLst>
          </p:cNvPr>
          <p:cNvSpPr>
            <a:spLocks noGrp="1"/>
          </p:cNvSpPr>
          <p:nvPr>
            <p:ph type="sldNum" sz="quarter" idx="18"/>
          </p:nvPr>
        </p:nvSpPr>
        <p:spPr/>
        <p:txBody>
          <a:bodyPr/>
          <a:lstStyle/>
          <a:p>
            <a:pPr algn="l"/>
            <a:fld id="{FF0A07D5-82FF-48F1-8DEB-0B2470916748}" type="slidenum">
              <a:rPr lang="sv-SE" smtClean="0"/>
              <a:pPr algn="l"/>
              <a:t>33</a:t>
            </a:fld>
            <a:endParaRPr lang="sv-SE"/>
          </a:p>
        </p:txBody>
      </p:sp>
      <p:sp>
        <p:nvSpPr>
          <p:cNvPr id="6" name="Title 5">
            <a:extLst>
              <a:ext uri="{FF2B5EF4-FFF2-40B4-BE49-F238E27FC236}">
                <a16:creationId xmlns:a16="http://schemas.microsoft.com/office/drawing/2014/main" id="{CD4EC518-F4F3-4E4C-BC43-3C4E3B8C02BD}"/>
              </a:ext>
            </a:extLst>
          </p:cNvPr>
          <p:cNvSpPr>
            <a:spLocks noGrp="1"/>
          </p:cNvSpPr>
          <p:nvPr>
            <p:ph type="title"/>
          </p:nvPr>
        </p:nvSpPr>
        <p:spPr>
          <a:xfrm>
            <a:off x="803275" y="606823"/>
            <a:ext cx="5034817" cy="971550"/>
          </a:xfrm>
        </p:spPr>
        <p:txBody>
          <a:bodyPr/>
          <a:lstStyle/>
          <a:p>
            <a:r>
              <a:rPr lang="sv-SE" sz="3400" b="1" i="0">
                <a:solidFill>
                  <a:srgbClr val="004369"/>
                </a:solidFill>
                <a:latin typeface="Titillium Web"/>
                <a:ea typeface="+mj-ea"/>
                <a:cs typeface="+mj-cs"/>
              </a:rPr>
              <a:t>The basis for </a:t>
            </a:r>
            <a:r>
              <a:rPr lang="sv-SE" sz="3400" b="1" i="0" err="1">
                <a:solidFill>
                  <a:srgbClr val="004369"/>
                </a:solidFill>
                <a:latin typeface="Titillium Web"/>
                <a:ea typeface="+mj-ea"/>
                <a:cs typeface="+mj-cs"/>
              </a:rPr>
              <a:t>LKAB's</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work</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environment</a:t>
            </a:r>
            <a:r>
              <a:rPr lang="sv-SE">
                <a:solidFill>
                  <a:srgbClr val="004369"/>
                </a:solidFill>
                <a:latin typeface="Titillium Web"/>
              </a:rPr>
              <a:t> </a:t>
            </a:r>
            <a:r>
              <a:rPr lang="sv-SE" sz="3400" b="1" i="0">
                <a:solidFill>
                  <a:srgbClr val="004369"/>
                </a:solidFill>
                <a:latin typeface="Titillium Web"/>
                <a:ea typeface="+mj-ea"/>
                <a:cs typeface="+mj-cs"/>
              </a:rPr>
              <a:t>management</a:t>
            </a:r>
            <a:endParaRPr lang="en-SE"/>
          </a:p>
        </p:txBody>
      </p:sp>
      <p:pic>
        <p:nvPicPr>
          <p:cNvPr id="7" name="Bildobjekt 7" descr="En bild som visar person, utomhus, stående, gul&#10;&#10;Automatiskt genererad beskrivning">
            <a:extLst>
              <a:ext uri="{FF2B5EF4-FFF2-40B4-BE49-F238E27FC236}">
                <a16:creationId xmlns:a16="http://schemas.microsoft.com/office/drawing/2014/main" id="{47742CB4-07BB-7949-9AEA-968BB4094BB1}"/>
              </a:ext>
            </a:extLst>
          </p:cNvPr>
          <p:cNvPicPr>
            <a:picLocks noChangeAspect="1"/>
          </p:cNvPicPr>
          <p:nvPr/>
        </p:nvPicPr>
        <p:blipFill rotWithShape="1">
          <a:blip r:embed="rId3"/>
          <a:srcRect t="20494" b="9767"/>
          <a:stretch/>
        </p:blipFill>
        <p:spPr>
          <a:xfrm>
            <a:off x="6096000" y="-12402"/>
            <a:ext cx="6096000" cy="6368718"/>
          </a:xfrm>
          <a:prstGeom prst="rect">
            <a:avLst/>
          </a:prstGeom>
        </p:spPr>
      </p:pic>
      <p:sp>
        <p:nvSpPr>
          <p:cNvPr id="8" name="TextBox 7">
            <a:extLst>
              <a:ext uri="{FF2B5EF4-FFF2-40B4-BE49-F238E27FC236}">
                <a16:creationId xmlns:a16="http://schemas.microsoft.com/office/drawing/2014/main" id="{B7AE0AF9-4090-C34F-AACD-51AD952146AD}"/>
              </a:ext>
            </a:extLst>
          </p:cNvPr>
          <p:cNvSpPr txBox="1"/>
          <p:nvPr/>
        </p:nvSpPr>
        <p:spPr>
          <a:xfrm>
            <a:off x="6395437" y="5395930"/>
            <a:ext cx="4342901" cy="830997"/>
          </a:xfrm>
          <a:prstGeom prst="rect">
            <a:avLst/>
          </a:prstGeom>
          <a:noFill/>
        </p:spPr>
        <p:txBody>
          <a:bodyPr wrap="square" lIns="0" tIns="0" rIns="0" bIns="0" rtlCol="0">
            <a:spAutoFit/>
          </a:bodyPr>
          <a:lstStyle/>
          <a:p>
            <a:r>
              <a:rPr lang="sv-SE" sz="1800">
                <a:solidFill>
                  <a:schemeClr val="bg1"/>
                </a:solidFill>
              </a:rPr>
              <a:t>The </a:t>
            </a:r>
            <a:r>
              <a:rPr lang="sv-SE" sz="1800" err="1">
                <a:solidFill>
                  <a:schemeClr val="bg1"/>
                </a:solidFill>
              </a:rPr>
              <a:t>section</a:t>
            </a:r>
            <a:r>
              <a:rPr lang="sv-SE" sz="1800">
                <a:solidFill>
                  <a:schemeClr val="bg1"/>
                </a:solidFill>
              </a:rPr>
              <a:t> </a:t>
            </a:r>
            <a:r>
              <a:rPr lang="sv-SE" sz="1800" err="1">
                <a:solidFill>
                  <a:schemeClr val="bg1"/>
                </a:solidFill>
              </a:rPr>
              <a:t>contains</a:t>
            </a:r>
            <a:r>
              <a:rPr lang="sv-SE" sz="1800">
                <a:solidFill>
                  <a:schemeClr val="bg1"/>
                </a:solidFill>
              </a:rPr>
              <a:t> a </a:t>
            </a:r>
            <a:r>
              <a:rPr lang="sv-SE" sz="1800" err="1">
                <a:solidFill>
                  <a:schemeClr val="bg1"/>
                </a:solidFill>
              </a:rPr>
              <a:t>few</a:t>
            </a:r>
            <a:r>
              <a:rPr lang="sv-SE" sz="1800">
                <a:solidFill>
                  <a:schemeClr val="bg1"/>
                </a:solidFill>
              </a:rPr>
              <a:t> </a:t>
            </a:r>
            <a:r>
              <a:rPr lang="sv-SE" sz="1800" err="1">
                <a:solidFill>
                  <a:schemeClr val="bg1"/>
                </a:solidFill>
              </a:rPr>
              <a:t>summarized</a:t>
            </a:r>
            <a:r>
              <a:rPr lang="sv-SE" sz="1800">
                <a:solidFill>
                  <a:schemeClr val="bg1"/>
                </a:solidFill>
              </a:rPr>
              <a:t> parts </a:t>
            </a:r>
            <a:r>
              <a:rPr lang="sv-SE" sz="1800" err="1">
                <a:solidFill>
                  <a:schemeClr val="bg1"/>
                </a:solidFill>
              </a:rPr>
              <a:t>of</a:t>
            </a:r>
            <a:r>
              <a:rPr lang="sv-SE" sz="1800">
                <a:solidFill>
                  <a:schemeClr val="bg1"/>
                </a:solidFill>
              </a:rPr>
              <a:t> the </a:t>
            </a:r>
            <a:r>
              <a:rPr lang="sv-SE" sz="1800" err="1">
                <a:solidFill>
                  <a:schemeClr val="bg1"/>
                </a:solidFill>
              </a:rPr>
              <a:t>group</a:t>
            </a:r>
            <a:r>
              <a:rPr lang="sv-SE" sz="1800">
                <a:solidFill>
                  <a:schemeClr val="bg1"/>
                </a:solidFill>
              </a:rPr>
              <a:t> </a:t>
            </a:r>
            <a:r>
              <a:rPr lang="sv-SE" sz="1800" err="1">
                <a:solidFill>
                  <a:schemeClr val="bg1"/>
                </a:solidFill>
              </a:rPr>
              <a:t>guidelines</a:t>
            </a:r>
            <a:r>
              <a:rPr lang="sv-SE" sz="1800">
                <a:solidFill>
                  <a:schemeClr val="bg1"/>
                </a:solidFill>
              </a:rPr>
              <a:t> </a:t>
            </a:r>
            <a:r>
              <a:rPr lang="sv-SE" sz="1800" err="1">
                <a:solidFill>
                  <a:schemeClr val="bg1"/>
                </a:solidFill>
              </a:rPr>
              <a:t>that</a:t>
            </a:r>
            <a:r>
              <a:rPr lang="sv-SE" sz="1800">
                <a:solidFill>
                  <a:schemeClr val="bg1"/>
                </a:solidFill>
              </a:rPr>
              <a:t> </a:t>
            </a:r>
            <a:r>
              <a:rPr lang="sv-SE" sz="1800" err="1">
                <a:solidFill>
                  <a:schemeClr val="bg1"/>
                </a:solidFill>
              </a:rPr>
              <a:t>everyone</a:t>
            </a:r>
            <a:r>
              <a:rPr lang="sv-SE" sz="1800">
                <a:solidFill>
                  <a:schemeClr val="bg1"/>
                </a:solidFill>
              </a:rPr>
              <a:t> </a:t>
            </a:r>
            <a:r>
              <a:rPr lang="sv-SE" sz="1800" err="1">
                <a:solidFill>
                  <a:schemeClr val="bg1"/>
                </a:solidFill>
              </a:rPr>
              <a:t>who</a:t>
            </a:r>
            <a:r>
              <a:rPr lang="sv-SE" sz="1800">
                <a:solidFill>
                  <a:schemeClr val="bg1"/>
                </a:solidFill>
              </a:rPr>
              <a:t> </a:t>
            </a:r>
            <a:r>
              <a:rPr lang="sv-SE" sz="1800" err="1">
                <a:solidFill>
                  <a:schemeClr val="bg1"/>
                </a:solidFill>
              </a:rPr>
              <a:t>works</a:t>
            </a:r>
            <a:r>
              <a:rPr lang="sv-SE" sz="1800">
                <a:solidFill>
                  <a:schemeClr val="bg1"/>
                </a:solidFill>
              </a:rPr>
              <a:t> for LKAB </a:t>
            </a:r>
            <a:r>
              <a:rPr lang="sv-SE" sz="1800" err="1">
                <a:solidFill>
                  <a:schemeClr val="bg1"/>
                </a:solidFill>
              </a:rPr>
              <a:t>should</a:t>
            </a:r>
            <a:r>
              <a:rPr lang="sv-SE" sz="1800">
                <a:solidFill>
                  <a:schemeClr val="bg1"/>
                </a:solidFill>
              </a:rPr>
              <a:t> be </a:t>
            </a:r>
            <a:r>
              <a:rPr lang="sv-SE" sz="1800" err="1">
                <a:solidFill>
                  <a:schemeClr val="bg1"/>
                </a:solidFill>
              </a:rPr>
              <a:t>familiar</a:t>
            </a:r>
            <a:r>
              <a:rPr lang="sv-SE" sz="1800">
                <a:solidFill>
                  <a:schemeClr val="bg1"/>
                </a:solidFill>
              </a:rPr>
              <a:t> </a:t>
            </a:r>
            <a:r>
              <a:rPr lang="sv-SE" sz="1800" err="1">
                <a:solidFill>
                  <a:schemeClr val="bg1"/>
                </a:solidFill>
              </a:rPr>
              <a:t>with</a:t>
            </a:r>
            <a:r>
              <a:rPr lang="sv-SE" sz="1800">
                <a:solidFill>
                  <a:schemeClr val="bg1"/>
                </a:solidFill>
              </a:rPr>
              <a:t>.</a:t>
            </a:r>
            <a:endParaRPr lang="en-SE">
              <a:solidFill>
                <a:schemeClr val="bg1"/>
              </a:solidFill>
            </a:endParaRPr>
          </a:p>
        </p:txBody>
      </p:sp>
      <p:cxnSp>
        <p:nvCxnSpPr>
          <p:cNvPr id="10" name="Straight Connector 9">
            <a:extLst>
              <a:ext uri="{FF2B5EF4-FFF2-40B4-BE49-F238E27FC236}">
                <a16:creationId xmlns:a16="http://schemas.microsoft.com/office/drawing/2014/main" id="{C6C67634-300E-134A-A1D5-FE297FA06D31}"/>
              </a:ext>
            </a:extLst>
          </p:cNvPr>
          <p:cNvCxnSpPr/>
          <p:nvPr/>
        </p:nvCxnSpPr>
        <p:spPr>
          <a:xfrm>
            <a:off x="6395437" y="5222929"/>
            <a:ext cx="2741668" cy="0"/>
          </a:xfrm>
          <a:prstGeom prst="line">
            <a:avLst/>
          </a:prstGeom>
          <a:ln w="666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478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F4DC8C8-F24D-1F41-B34F-1BAD3EC7297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6786" r="6786"/>
          <a:stretch/>
        </p:blipFill>
        <p:spPr>
          <a:xfrm>
            <a:off x="6109789" y="0"/>
            <a:ext cx="6082211" cy="6357600"/>
          </a:xfrm>
        </p:spPr>
      </p:pic>
      <p:sp>
        <p:nvSpPr>
          <p:cNvPr id="3" name="Content Placeholder 2">
            <a:extLst>
              <a:ext uri="{FF2B5EF4-FFF2-40B4-BE49-F238E27FC236}">
                <a16:creationId xmlns:a16="http://schemas.microsoft.com/office/drawing/2014/main" id="{D059C5D2-7BD1-FA49-8F5E-A503D1EB4F6F}"/>
              </a:ext>
            </a:extLst>
          </p:cNvPr>
          <p:cNvSpPr>
            <a:spLocks noGrp="1"/>
          </p:cNvSpPr>
          <p:nvPr>
            <p:ph idx="1"/>
          </p:nvPr>
        </p:nvSpPr>
        <p:spPr/>
        <p:txBody>
          <a:bodyPr>
            <a:normAutofit/>
          </a:bodyPr>
          <a:lstStyle/>
          <a:p>
            <a:pPr marL="0" indent="0" algn="l" defTabSz="914400">
              <a:spcBef>
                <a:spcPts val="1400"/>
              </a:spcBef>
              <a:buNone/>
            </a:pPr>
            <a:r>
              <a:rPr lang="sv-SE" sz="1800" b="0" i="0" baseline="0" err="1">
                <a:solidFill>
                  <a:schemeClr val="tx1"/>
                </a:solidFill>
                <a:latin typeface="Titillium Web"/>
                <a:ea typeface="+mn-ea"/>
                <a:cs typeface="+mn-cs"/>
              </a:rPr>
              <a:t>Together</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we</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will</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ensure</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that</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we</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comply</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with</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laws</a:t>
            </a:r>
            <a:r>
              <a:rPr lang="sv-SE" sz="1800" b="0" i="0" baseline="0">
                <a:solidFill>
                  <a:schemeClr val="tx1"/>
                </a:solidFill>
                <a:latin typeface="Titillium Web"/>
                <a:ea typeface="+mn-ea"/>
                <a:cs typeface="+mn-cs"/>
              </a:rPr>
              <a:t> and </a:t>
            </a:r>
            <a:r>
              <a:rPr lang="sv-SE" sz="1800" b="0" i="0" baseline="0" err="1">
                <a:solidFill>
                  <a:schemeClr val="tx1"/>
                </a:solidFill>
                <a:latin typeface="Titillium Web"/>
                <a:ea typeface="+mn-ea"/>
                <a:cs typeface="+mn-cs"/>
              </a:rPr>
              <a:t>rules</a:t>
            </a:r>
            <a:r>
              <a:rPr lang="sv-SE" sz="1800" b="0" i="0" baseline="0">
                <a:solidFill>
                  <a:schemeClr val="tx1"/>
                </a:solidFill>
                <a:latin typeface="Titillium Web"/>
                <a:ea typeface="+mn-ea"/>
                <a:cs typeface="+mn-cs"/>
              </a:rPr>
              <a:t>. </a:t>
            </a:r>
          </a:p>
          <a:p>
            <a:pPr marL="0" indent="0" algn="l" defTabSz="914400">
              <a:spcBef>
                <a:spcPts val="1400"/>
              </a:spcBef>
              <a:buNone/>
            </a:pPr>
            <a:r>
              <a:rPr lang="sv-SE" sz="1800" b="0" i="0" baseline="0">
                <a:solidFill>
                  <a:schemeClr val="tx1"/>
                </a:solidFill>
                <a:latin typeface="Titillium Web"/>
                <a:ea typeface="+mn-ea"/>
                <a:cs typeface="+mn-cs"/>
              </a:rPr>
              <a:t>To be </a:t>
            </a:r>
            <a:r>
              <a:rPr lang="sv-SE" sz="1800" b="0" i="0" baseline="0" err="1">
                <a:solidFill>
                  <a:schemeClr val="tx1"/>
                </a:solidFill>
                <a:latin typeface="Titillium Web"/>
                <a:ea typeface="+mn-ea"/>
                <a:cs typeface="+mn-cs"/>
              </a:rPr>
              <a:t>able</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maintain</a:t>
            </a:r>
            <a:r>
              <a:rPr lang="sv-SE" sz="1800" b="0" i="0" baseline="0">
                <a:solidFill>
                  <a:schemeClr val="tx1"/>
                </a:solidFill>
                <a:latin typeface="Titillium Web"/>
                <a:ea typeface="+mn-ea"/>
                <a:cs typeface="+mn-cs"/>
              </a:rPr>
              <a:t> an </a:t>
            </a:r>
            <a:r>
              <a:rPr lang="sv-SE" sz="1800" b="0" i="0" baseline="0" err="1">
                <a:solidFill>
                  <a:schemeClr val="tx1"/>
                </a:solidFill>
                <a:latin typeface="Titillium Web"/>
                <a:ea typeface="+mn-ea"/>
                <a:cs typeface="+mn-cs"/>
              </a:rPr>
              <a:t>overview</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of</a:t>
            </a:r>
            <a:r>
              <a:rPr lang="sv-SE" sz="1800" b="0" i="0" baseline="0">
                <a:solidFill>
                  <a:schemeClr val="tx1"/>
                </a:solidFill>
                <a:latin typeface="Titillium Web"/>
                <a:ea typeface="+mn-ea"/>
                <a:cs typeface="+mn-cs"/>
              </a:rPr>
              <a:t> the status </a:t>
            </a:r>
            <a:r>
              <a:rPr lang="sv-SE" sz="1800" b="0" i="0" baseline="0" err="1">
                <a:solidFill>
                  <a:schemeClr val="tx1"/>
                </a:solidFill>
                <a:latin typeface="Titillium Web"/>
                <a:ea typeface="+mn-ea"/>
                <a:cs typeface="+mn-cs"/>
              </a:rPr>
              <a:t>of</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our</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work-environment</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work</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we</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use</a:t>
            </a:r>
            <a:r>
              <a:rPr lang="sv-SE" sz="1800" b="0" i="0" baseline="0">
                <a:solidFill>
                  <a:schemeClr val="tx1"/>
                </a:solidFill>
                <a:latin typeface="Titillium Web"/>
                <a:ea typeface="+mn-ea"/>
                <a:cs typeface="+mn-cs"/>
              </a:rPr>
              <a:t> a common </a:t>
            </a:r>
            <a:r>
              <a:rPr lang="sv-SE" sz="1800" b="0" i="0" baseline="0" err="1">
                <a:solidFill>
                  <a:schemeClr val="tx1"/>
                </a:solidFill>
                <a:latin typeface="Titillium Web"/>
                <a:ea typeface="+mn-ea"/>
                <a:cs typeface="+mn-cs"/>
              </a:rPr>
              <a:t>tool</a:t>
            </a:r>
            <a:r>
              <a:rPr lang="sv-SE" sz="1800" b="0" i="0" baseline="0">
                <a:solidFill>
                  <a:schemeClr val="tx1"/>
                </a:solidFill>
                <a:latin typeface="Titillium Web"/>
                <a:ea typeface="+mn-ea"/>
                <a:cs typeface="+mn-cs"/>
              </a:rPr>
              <a:t> for </a:t>
            </a:r>
            <a:r>
              <a:rPr lang="sv-SE" sz="1800" b="0" i="0" baseline="0" err="1">
                <a:solidFill>
                  <a:schemeClr val="tx1"/>
                </a:solidFill>
                <a:latin typeface="Titillium Web"/>
                <a:ea typeface="+mn-ea"/>
                <a:cs typeface="+mn-cs"/>
              </a:rPr>
              <a:t>systematic</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work-environment</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work</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called</a:t>
            </a:r>
            <a:r>
              <a:rPr lang="sv-SE" sz="1800" b="0" i="0" baseline="0">
                <a:solidFill>
                  <a:schemeClr val="tx1"/>
                </a:solidFill>
                <a:latin typeface="Titillium Web"/>
                <a:ea typeface="+mn-ea"/>
                <a:cs typeface="+mn-cs"/>
              </a:rPr>
              <a:t> the SAM/SWE </a:t>
            </a:r>
            <a:r>
              <a:rPr lang="sv-SE" sz="1800" b="0" i="0" baseline="0" err="1">
                <a:solidFill>
                  <a:schemeClr val="tx1"/>
                </a:solidFill>
                <a:latin typeface="Titillium Web"/>
                <a:ea typeface="+mn-ea"/>
                <a:cs typeface="+mn-cs"/>
              </a:rPr>
              <a:t>checklist</a:t>
            </a:r>
            <a:r>
              <a:rPr lang="sv-SE" sz="1800" b="0" i="0" baseline="0">
                <a:solidFill>
                  <a:schemeClr val="tx1"/>
                </a:solidFill>
                <a:latin typeface="Titillium Web"/>
                <a:ea typeface="+mn-ea"/>
                <a:cs typeface="+mn-cs"/>
              </a:rPr>
              <a:t>. </a:t>
            </a:r>
          </a:p>
          <a:p>
            <a:pPr marL="0" indent="0" algn="l" defTabSz="914400">
              <a:spcBef>
                <a:spcPts val="1400"/>
              </a:spcBef>
              <a:buNone/>
            </a:pPr>
            <a:r>
              <a:rPr lang="sv-SE" sz="1800" b="0" i="0" baseline="0" err="1">
                <a:solidFill>
                  <a:schemeClr val="tx1"/>
                </a:solidFill>
                <a:latin typeface="Titillium Web"/>
                <a:ea typeface="+mn-ea"/>
                <a:cs typeface="+mn-cs"/>
              </a:rPr>
              <a:t>Issues</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which</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we</a:t>
            </a:r>
            <a:r>
              <a:rPr lang="sv-SE" sz="1800" b="0" i="0" baseline="0">
                <a:solidFill>
                  <a:schemeClr val="tx1"/>
                </a:solidFill>
                <a:latin typeface="Titillium Web"/>
                <a:ea typeface="+mn-ea"/>
                <a:cs typeface="+mn-cs"/>
              </a:rPr>
              <a:t>, as </a:t>
            </a:r>
            <a:r>
              <a:rPr lang="sv-SE" sz="1800" b="0" i="0" baseline="0" err="1">
                <a:solidFill>
                  <a:schemeClr val="tx1"/>
                </a:solidFill>
                <a:latin typeface="Titillium Web"/>
                <a:ea typeface="+mn-ea"/>
                <a:cs typeface="+mn-cs"/>
              </a:rPr>
              <a:t>individuals</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can</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manage</a:t>
            </a:r>
            <a:r>
              <a:rPr lang="sv-SE" sz="1800" b="0" i="0" baseline="0">
                <a:solidFill>
                  <a:schemeClr val="tx1"/>
                </a:solidFill>
                <a:latin typeface="Titillium Web"/>
                <a:ea typeface="+mn-ea"/>
                <a:cs typeface="+mn-cs"/>
              </a:rPr>
              <a:t> on the basis </a:t>
            </a:r>
            <a:r>
              <a:rPr lang="sv-SE" sz="1800" b="0" i="0" baseline="0" err="1">
                <a:solidFill>
                  <a:schemeClr val="tx1"/>
                </a:solidFill>
                <a:latin typeface="Titillium Web"/>
                <a:ea typeface="+mn-ea"/>
                <a:cs typeface="+mn-cs"/>
              </a:rPr>
              <a:t>of</a:t>
            </a:r>
            <a:r>
              <a:rPr lang="sv-SE" sz="1800" b="0" i="0" baseline="0">
                <a:solidFill>
                  <a:schemeClr val="tx1"/>
                </a:solidFill>
                <a:latin typeface="Titillium Web"/>
                <a:ea typeface="+mn-ea"/>
                <a:cs typeface="+mn-cs"/>
              </a:rPr>
              <a:t> on </a:t>
            </a:r>
            <a:r>
              <a:rPr lang="sv-SE" sz="1800" b="0" i="0" baseline="0" err="1">
                <a:solidFill>
                  <a:schemeClr val="tx1"/>
                </a:solidFill>
                <a:latin typeface="Titillium Web"/>
                <a:ea typeface="+mn-ea"/>
                <a:cs typeface="+mn-cs"/>
              </a:rPr>
              <a:t>our</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roles</a:t>
            </a:r>
            <a:r>
              <a:rPr lang="sv-SE" sz="1800" b="0" i="0" baseline="0">
                <a:solidFill>
                  <a:schemeClr val="tx1"/>
                </a:solidFill>
                <a:latin typeface="Titillium Web"/>
                <a:ea typeface="+mn-ea"/>
                <a:cs typeface="+mn-cs"/>
              </a:rPr>
              <a:t> and </a:t>
            </a:r>
            <a:r>
              <a:rPr lang="sv-SE" sz="1800" b="0" i="0" baseline="0" err="1">
                <a:solidFill>
                  <a:schemeClr val="tx1"/>
                </a:solidFill>
                <a:latin typeface="Titillium Web"/>
                <a:ea typeface="+mn-ea"/>
                <a:cs typeface="+mn-cs"/>
              </a:rPr>
              <a:t>responsibilities</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will</a:t>
            </a:r>
            <a:r>
              <a:rPr lang="sv-SE" sz="1800" b="0" i="0" baseline="0">
                <a:solidFill>
                  <a:schemeClr val="tx1"/>
                </a:solidFill>
                <a:latin typeface="Titillium Web"/>
                <a:ea typeface="+mn-ea"/>
                <a:cs typeface="+mn-cs"/>
              </a:rPr>
              <a:t> be </a:t>
            </a:r>
            <a:r>
              <a:rPr lang="sv-SE" sz="1800" b="0" i="0" baseline="0" err="1">
                <a:solidFill>
                  <a:schemeClr val="tx1"/>
                </a:solidFill>
                <a:latin typeface="Titillium Web"/>
                <a:ea typeface="+mn-ea"/>
                <a:cs typeface="+mn-cs"/>
              </a:rPr>
              <a:t>resolved</a:t>
            </a:r>
            <a:r>
              <a:rPr lang="sv-SE" sz="1800" b="0" i="0" baseline="0">
                <a:solidFill>
                  <a:schemeClr val="tx1"/>
                </a:solidFill>
                <a:latin typeface="Titillium Web"/>
                <a:ea typeface="+mn-ea"/>
                <a:cs typeface="+mn-cs"/>
              </a:rPr>
              <a:t> as </a:t>
            </a:r>
            <a:r>
              <a:rPr lang="sv-SE" sz="1800" b="0" i="0" baseline="0" err="1">
                <a:solidFill>
                  <a:schemeClr val="tx1"/>
                </a:solidFill>
                <a:latin typeface="Titillium Web"/>
                <a:ea typeface="+mn-ea"/>
                <a:cs typeface="+mn-cs"/>
              </a:rPr>
              <a:t>close</a:t>
            </a:r>
            <a:r>
              <a:rPr lang="sv-SE" sz="1800" b="0" i="0" baseline="0">
                <a:solidFill>
                  <a:schemeClr val="tx1"/>
                </a:solidFill>
                <a:latin typeface="Titillium Web"/>
                <a:ea typeface="+mn-ea"/>
                <a:cs typeface="+mn-cs"/>
              </a:rPr>
              <a:t> to the </a:t>
            </a:r>
            <a:r>
              <a:rPr lang="sv-SE" sz="1800" b="0" i="0" baseline="0" err="1">
                <a:solidFill>
                  <a:schemeClr val="tx1"/>
                </a:solidFill>
                <a:latin typeface="Titillium Web"/>
                <a:ea typeface="+mn-ea"/>
                <a:cs typeface="+mn-cs"/>
              </a:rPr>
              <a:t>workplace</a:t>
            </a:r>
            <a:r>
              <a:rPr lang="sv-SE" sz="1800" b="0" i="0" baseline="0">
                <a:solidFill>
                  <a:schemeClr val="tx1"/>
                </a:solidFill>
                <a:latin typeface="Titillium Web"/>
                <a:ea typeface="+mn-ea"/>
                <a:cs typeface="+mn-cs"/>
              </a:rPr>
              <a:t> as </a:t>
            </a:r>
            <a:r>
              <a:rPr lang="sv-SE" sz="1800" b="0" i="0" baseline="0" err="1">
                <a:solidFill>
                  <a:schemeClr val="tx1"/>
                </a:solidFill>
                <a:latin typeface="Titillium Web"/>
                <a:ea typeface="+mn-ea"/>
                <a:cs typeface="+mn-cs"/>
              </a:rPr>
              <a:t>possible</a:t>
            </a:r>
            <a:r>
              <a:rPr lang="sv-SE" sz="1800" b="0" i="0" baseline="0">
                <a:solidFill>
                  <a:schemeClr val="tx1"/>
                </a:solidFill>
                <a:latin typeface="Titillium Web"/>
                <a:ea typeface="+mn-ea"/>
                <a:cs typeface="+mn-cs"/>
              </a:rPr>
              <a:t>. If </a:t>
            </a:r>
            <a:r>
              <a:rPr lang="sv-SE" sz="1800" b="0" i="0" baseline="0" err="1">
                <a:solidFill>
                  <a:schemeClr val="tx1"/>
                </a:solidFill>
                <a:latin typeface="Titillium Web"/>
                <a:ea typeface="+mn-ea"/>
                <a:cs typeface="+mn-cs"/>
              </a:rPr>
              <a:t>this</a:t>
            </a:r>
            <a:r>
              <a:rPr lang="sv-SE" sz="1800" b="0" i="0" baseline="0">
                <a:solidFill>
                  <a:schemeClr val="tx1"/>
                </a:solidFill>
                <a:latin typeface="Titillium Web"/>
                <a:ea typeface="+mn-ea"/>
                <a:cs typeface="+mn-cs"/>
              </a:rPr>
              <a:t> is not </a:t>
            </a:r>
            <a:r>
              <a:rPr lang="sv-SE" sz="1800" b="0" i="0" baseline="0" err="1">
                <a:solidFill>
                  <a:schemeClr val="tx1"/>
                </a:solidFill>
                <a:latin typeface="Titillium Web"/>
                <a:ea typeface="+mn-ea"/>
                <a:cs typeface="+mn-cs"/>
              </a:rPr>
              <a:t>possible</a:t>
            </a:r>
            <a:r>
              <a:rPr lang="sv-SE" sz="1800" b="0" i="0" baseline="0">
                <a:solidFill>
                  <a:schemeClr val="tx1"/>
                </a:solidFill>
                <a:latin typeface="Titillium Web"/>
                <a:ea typeface="+mn-ea"/>
                <a:cs typeface="+mn-cs"/>
              </a:rPr>
              <a:t>, "the </a:t>
            </a:r>
            <a:r>
              <a:rPr lang="sv-SE" sz="1800" b="0" i="0" baseline="0" err="1">
                <a:solidFill>
                  <a:schemeClr val="tx1"/>
                </a:solidFill>
                <a:latin typeface="Titillium Web"/>
                <a:ea typeface="+mn-ea"/>
                <a:cs typeface="+mn-cs"/>
              </a:rPr>
              <a:t>path</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of</a:t>
            </a:r>
            <a:r>
              <a:rPr lang="sv-SE" sz="1800" b="0" i="0" baseline="0">
                <a:solidFill>
                  <a:schemeClr val="tx1"/>
                </a:solidFill>
                <a:latin typeface="Titillium Web"/>
                <a:ea typeface="+mn-ea"/>
                <a:cs typeface="+mn-cs"/>
              </a:rPr>
              <a:t> the </a:t>
            </a:r>
            <a:r>
              <a:rPr lang="sv-SE" sz="1800" b="0" i="0" baseline="0" err="1">
                <a:solidFill>
                  <a:schemeClr val="tx1"/>
                </a:solidFill>
                <a:latin typeface="Titillium Web"/>
                <a:ea typeface="+mn-ea"/>
                <a:cs typeface="+mn-cs"/>
              </a:rPr>
              <a:t>work</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environment</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issue</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describes</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how</a:t>
            </a:r>
            <a:r>
              <a:rPr lang="sv-SE" sz="1800" b="0" i="0" baseline="0">
                <a:solidFill>
                  <a:schemeClr val="tx1"/>
                </a:solidFill>
                <a:latin typeface="Titillium Web"/>
                <a:ea typeface="+mn-ea"/>
                <a:cs typeface="+mn-cs"/>
              </a:rPr>
              <a:t> the </a:t>
            </a:r>
            <a:r>
              <a:rPr lang="sv-SE" sz="1800" b="0" i="0" baseline="0" err="1">
                <a:solidFill>
                  <a:schemeClr val="tx1"/>
                </a:solidFill>
                <a:latin typeface="Titillium Web"/>
                <a:ea typeface="+mn-ea"/>
                <a:cs typeface="+mn-cs"/>
              </a:rPr>
              <a:t>issue</a:t>
            </a:r>
            <a:r>
              <a:rPr lang="sv-SE" sz="1800" b="0" i="0" baseline="0">
                <a:solidFill>
                  <a:schemeClr val="tx1"/>
                </a:solidFill>
                <a:latin typeface="Titillium Web"/>
                <a:ea typeface="+mn-ea"/>
                <a:cs typeface="+mn-cs"/>
              </a:rPr>
              <a:t> </a:t>
            </a:r>
            <a:r>
              <a:rPr lang="sv-SE" sz="1800" b="0" i="0" baseline="0" err="1">
                <a:solidFill>
                  <a:schemeClr val="tx1"/>
                </a:solidFill>
                <a:latin typeface="Titillium Web"/>
                <a:ea typeface="+mn-ea"/>
                <a:cs typeface="+mn-cs"/>
              </a:rPr>
              <a:t>will</a:t>
            </a:r>
            <a:r>
              <a:rPr lang="sv-SE" sz="1800" b="0" i="0" baseline="0">
                <a:solidFill>
                  <a:schemeClr val="tx1"/>
                </a:solidFill>
                <a:latin typeface="Titillium Web"/>
                <a:ea typeface="+mn-ea"/>
                <a:cs typeface="+mn-cs"/>
              </a:rPr>
              <a:t> be </a:t>
            </a:r>
            <a:r>
              <a:rPr lang="sv-SE" sz="1800" b="0" i="0" baseline="0" err="1">
                <a:solidFill>
                  <a:schemeClr val="tx1"/>
                </a:solidFill>
                <a:latin typeface="Titillium Web"/>
                <a:ea typeface="+mn-ea"/>
                <a:cs typeface="+mn-cs"/>
              </a:rPr>
              <a:t>addressed</a:t>
            </a:r>
            <a:r>
              <a:rPr lang="sv-SE" sz="1800" b="0" i="0" baseline="0">
                <a:solidFill>
                  <a:schemeClr val="tx1"/>
                </a:solidFill>
                <a:latin typeface="Titillium Web"/>
                <a:ea typeface="+mn-ea"/>
                <a:cs typeface="+mn-cs"/>
              </a:rPr>
              <a:t>.</a:t>
            </a:r>
          </a:p>
        </p:txBody>
      </p:sp>
      <p:sp>
        <p:nvSpPr>
          <p:cNvPr id="4" name="Footer Placeholder 3">
            <a:extLst>
              <a:ext uri="{FF2B5EF4-FFF2-40B4-BE49-F238E27FC236}">
                <a16:creationId xmlns:a16="http://schemas.microsoft.com/office/drawing/2014/main" id="{8EE1AD8A-6261-6749-9273-5A5E203D3B30}"/>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B4A2ED43-59AC-A647-B9F2-A445C1EC6FB0}"/>
              </a:ext>
            </a:extLst>
          </p:cNvPr>
          <p:cNvSpPr>
            <a:spLocks noGrp="1"/>
          </p:cNvSpPr>
          <p:nvPr>
            <p:ph type="sldNum" sz="quarter" idx="18"/>
          </p:nvPr>
        </p:nvSpPr>
        <p:spPr/>
        <p:txBody>
          <a:bodyPr/>
          <a:lstStyle/>
          <a:p>
            <a:pPr algn="l"/>
            <a:fld id="{FF0A07D5-82FF-48F1-8DEB-0B2470916748}" type="slidenum">
              <a:rPr lang="sv-SE" smtClean="0"/>
              <a:pPr algn="l"/>
              <a:t>34</a:t>
            </a:fld>
            <a:endParaRPr lang="sv-SE"/>
          </a:p>
        </p:txBody>
      </p:sp>
      <p:sp>
        <p:nvSpPr>
          <p:cNvPr id="6" name="Title 5">
            <a:extLst>
              <a:ext uri="{FF2B5EF4-FFF2-40B4-BE49-F238E27FC236}">
                <a16:creationId xmlns:a16="http://schemas.microsoft.com/office/drawing/2014/main" id="{218F31BF-8986-B143-8F23-744C557A1B91}"/>
              </a:ext>
            </a:extLst>
          </p:cNvPr>
          <p:cNvSpPr>
            <a:spLocks noGrp="1"/>
          </p:cNvSpPr>
          <p:nvPr>
            <p:ph type="title"/>
          </p:nvPr>
        </p:nvSpPr>
        <p:spPr/>
        <p:txBody>
          <a:bodyPr/>
          <a:lstStyle/>
          <a:p>
            <a:r>
              <a:rPr lang="sv-SE" sz="3400" b="1" i="0" err="1">
                <a:solidFill>
                  <a:srgbClr val="004369"/>
                </a:solidFill>
                <a:latin typeface="Titillium Web"/>
                <a:ea typeface="+mj-ea"/>
                <a:cs typeface="+mj-cs"/>
              </a:rPr>
              <a:t>Laws</a:t>
            </a:r>
            <a:r>
              <a:rPr lang="sv-SE" sz="3400" b="1" i="0">
                <a:solidFill>
                  <a:srgbClr val="004369"/>
                </a:solidFill>
                <a:latin typeface="Titillium Web"/>
                <a:ea typeface="+mj-ea"/>
                <a:cs typeface="+mj-cs"/>
              </a:rPr>
              <a:t> and </a:t>
            </a:r>
            <a:r>
              <a:rPr lang="sv-SE" sz="3400" b="1" i="0" err="1">
                <a:solidFill>
                  <a:srgbClr val="004369"/>
                </a:solidFill>
                <a:latin typeface="Titillium Web"/>
                <a:ea typeface="+mj-ea"/>
                <a:cs typeface="+mj-cs"/>
              </a:rPr>
              <a:t>governance</a:t>
            </a:r>
            <a:endParaRPr lang="en-SE"/>
          </a:p>
        </p:txBody>
      </p:sp>
    </p:spTree>
    <p:extLst>
      <p:ext uri="{BB962C8B-B14F-4D97-AF65-F5344CB8AC3E}">
        <p14:creationId xmlns:p14="http://schemas.microsoft.com/office/powerpoint/2010/main" val="1545017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wo people standing next to a machine&#10;&#10;Description automatically generated with low confidence">
            <a:extLst>
              <a:ext uri="{FF2B5EF4-FFF2-40B4-BE49-F238E27FC236}">
                <a16:creationId xmlns:a16="http://schemas.microsoft.com/office/drawing/2014/main" id="{02E23C73-6313-0069-FF5A-E23BCEA2CD8C}"/>
              </a:ext>
            </a:extLst>
          </p:cNvPr>
          <p:cNvPicPr>
            <a:picLocks noChangeAspect="1"/>
          </p:cNvPicPr>
          <p:nvPr/>
        </p:nvPicPr>
        <p:blipFill rotWithShape="1">
          <a:blip r:embed="rId3">
            <a:extLst>
              <a:ext uri="{28A0092B-C50C-407E-A947-70E740481C1C}">
                <a14:useLocalDpi xmlns:a14="http://schemas.microsoft.com/office/drawing/2010/main" val="0"/>
              </a:ext>
            </a:extLst>
          </a:blip>
          <a:srcRect l="3631" t="10831" r="2220" b="25578"/>
          <a:stretch/>
        </p:blipFill>
        <p:spPr>
          <a:xfrm>
            <a:off x="803275" y="1529028"/>
            <a:ext cx="5112000" cy="2301910"/>
          </a:xfrm>
          <a:prstGeom prst="rect">
            <a:avLst/>
          </a:prstGeom>
        </p:spPr>
      </p:pic>
      <p:sp>
        <p:nvSpPr>
          <p:cNvPr id="2" name="Content Placeholder 1">
            <a:extLst>
              <a:ext uri="{FF2B5EF4-FFF2-40B4-BE49-F238E27FC236}">
                <a16:creationId xmlns:a16="http://schemas.microsoft.com/office/drawing/2014/main" id="{8715FEB7-A1F4-DE48-9F27-CD40B825F4DF}"/>
              </a:ext>
            </a:extLst>
          </p:cNvPr>
          <p:cNvSpPr>
            <a:spLocks noGrp="1"/>
          </p:cNvSpPr>
          <p:nvPr>
            <p:ph idx="1"/>
          </p:nvPr>
        </p:nvSpPr>
        <p:spPr>
          <a:xfrm>
            <a:off x="803276" y="4091553"/>
            <a:ext cx="5112000" cy="2001272"/>
          </a:xfrm>
        </p:spPr>
        <p:txBody>
          <a:bodyPr>
            <a:normAutofit/>
          </a:bodyPr>
          <a:lstStyle/>
          <a:p>
            <a:pPr marL="228600" indent="-228600" algn="l" defTabSz="914400">
              <a:lnSpc>
                <a:spcPct val="100000"/>
              </a:lnSpc>
              <a:spcBef>
                <a:spcPts val="1400"/>
              </a:spcBef>
              <a:buClr>
                <a:srgbClr val="28C3FF"/>
              </a:buClr>
              <a:buFont typeface="Arial"/>
              <a:buChar char="•"/>
            </a:pPr>
            <a:r>
              <a:rPr lang="sv-SE" sz="1800" b="0" i="0">
                <a:solidFill>
                  <a:schemeClr val="tx1"/>
                </a:solidFill>
                <a:latin typeface="Titillium Web"/>
                <a:ea typeface="+mn-ea"/>
                <a:cs typeface="+mn-cs"/>
              </a:rPr>
              <a:t>Risk management </a:t>
            </a:r>
            <a:r>
              <a:rPr lang="sv-SE" sz="1800" b="0" i="0" err="1">
                <a:solidFill>
                  <a:schemeClr val="tx1"/>
                </a:solidFill>
                <a:latin typeface="Titillium Web"/>
                <a:ea typeface="+mn-ea"/>
                <a:cs typeface="+mn-cs"/>
              </a:rPr>
              <a:t>within</a:t>
            </a:r>
            <a:r>
              <a:rPr lang="sv-SE" sz="1800" b="0" i="0">
                <a:solidFill>
                  <a:schemeClr val="tx1"/>
                </a:solidFill>
                <a:latin typeface="Titillium Web"/>
                <a:ea typeface="+mn-ea"/>
                <a:cs typeface="+mn-cs"/>
              </a:rPr>
              <a:t> LKAB </a:t>
            </a:r>
            <a:r>
              <a:rPr lang="sv-SE" sz="1800" b="0" i="0" err="1">
                <a:solidFill>
                  <a:schemeClr val="tx1"/>
                </a:solidFill>
                <a:latin typeface="Titillium Web"/>
                <a:ea typeface="+mn-ea"/>
                <a:cs typeface="+mn-cs"/>
              </a:rPr>
              <a:t>means</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that</a:t>
            </a:r>
            <a:r>
              <a:rPr lang="sv-SE" sz="1800" b="0" i="0">
                <a:solidFill>
                  <a:schemeClr val="tx1"/>
                </a:solidFill>
                <a:latin typeface="Titillium Web"/>
                <a:ea typeface="+mn-ea"/>
                <a:cs typeface="+mn-cs"/>
              </a:rPr>
              <a:t>, in order to </a:t>
            </a:r>
            <a:r>
              <a:rPr lang="sv-SE" sz="1800" b="0" i="0" err="1">
                <a:solidFill>
                  <a:schemeClr val="tx1"/>
                </a:solidFill>
                <a:latin typeface="Titillium Web"/>
                <a:ea typeface="+mn-ea"/>
                <a:cs typeface="+mn-cs"/>
              </a:rPr>
              <a:t>manage</a:t>
            </a:r>
            <a:r>
              <a:rPr lang="sv-SE" sz="1800" b="0" i="0">
                <a:solidFill>
                  <a:schemeClr val="tx1"/>
                </a:solidFill>
                <a:latin typeface="Titillium Web"/>
                <a:ea typeface="+mn-ea"/>
                <a:cs typeface="+mn-cs"/>
              </a:rPr>
              <a:t> risks, </a:t>
            </a:r>
            <a:r>
              <a:rPr lang="sv-SE" sz="1800" b="0" i="0" err="1">
                <a:solidFill>
                  <a:schemeClr val="tx1"/>
                </a:solidFill>
                <a:latin typeface="Titillium Web"/>
                <a:ea typeface="+mn-ea"/>
                <a:cs typeface="+mn-cs"/>
              </a:rPr>
              <a:t>we</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will</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identify</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them</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before</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they</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arise</a:t>
            </a:r>
            <a:r>
              <a:rPr lang="sv-SE" sz="1800" b="0" i="0">
                <a:solidFill>
                  <a:schemeClr val="tx1"/>
                </a:solidFill>
                <a:latin typeface="Titillium Web"/>
                <a:ea typeface="+mn-ea"/>
                <a:cs typeface="+mn-cs"/>
              </a:rPr>
              <a:t>.</a:t>
            </a:r>
          </a:p>
          <a:p>
            <a:pPr marL="228600" indent="-228600" algn="l" defTabSz="914400">
              <a:lnSpc>
                <a:spcPct val="100000"/>
              </a:lnSpc>
              <a:spcBef>
                <a:spcPts val="1400"/>
              </a:spcBef>
              <a:buClr>
                <a:srgbClr val="28C3FF"/>
              </a:buClr>
              <a:buFont typeface="Arial"/>
              <a:buChar char="•"/>
            </a:pPr>
            <a:r>
              <a:rPr lang="sv-SE" sz="1800" b="0" i="0">
                <a:solidFill>
                  <a:schemeClr val="tx1"/>
                </a:solidFill>
                <a:latin typeface="Titillium Web"/>
                <a:ea typeface="+mn-ea"/>
                <a:cs typeface="+mn-cs"/>
              </a:rPr>
              <a:t>Risk management has to do </a:t>
            </a:r>
            <a:r>
              <a:rPr lang="sv-SE" sz="1800" b="0" i="0" err="1">
                <a:solidFill>
                  <a:schemeClr val="tx1"/>
                </a:solidFill>
                <a:latin typeface="Titillium Web"/>
                <a:ea typeface="+mn-ea"/>
                <a:cs typeface="+mn-cs"/>
              </a:rPr>
              <a:t>with</a:t>
            </a:r>
            <a:r>
              <a:rPr lang="sv-SE" sz="1800" b="0" i="0">
                <a:solidFill>
                  <a:schemeClr val="tx1"/>
                </a:solidFill>
                <a:latin typeface="Titillium Web"/>
                <a:ea typeface="+mn-ea"/>
                <a:cs typeface="+mn-cs"/>
              </a:rPr>
              <a:t> fundamental </a:t>
            </a:r>
            <a:r>
              <a:rPr lang="sv-SE" sz="1800" b="0" i="0" err="1">
                <a:solidFill>
                  <a:schemeClr val="tx1"/>
                </a:solidFill>
                <a:latin typeface="Titillium Web"/>
                <a:ea typeface="+mn-ea"/>
                <a:cs typeface="+mn-cs"/>
              </a:rPr>
              <a:t>activities</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within</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Safety</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First</a:t>
            </a:r>
            <a:r>
              <a:rPr lang="sv-SE" sz="1800" b="0" i="0">
                <a:solidFill>
                  <a:schemeClr val="tx1"/>
                </a:solidFill>
                <a:latin typeface="Titillium Web"/>
                <a:ea typeface="+mn-ea"/>
                <a:cs typeface="+mn-cs"/>
              </a:rPr>
              <a:t>.</a:t>
            </a:r>
          </a:p>
        </p:txBody>
      </p:sp>
      <p:sp>
        <p:nvSpPr>
          <p:cNvPr id="3" name="Content Placeholder 2">
            <a:extLst>
              <a:ext uri="{FF2B5EF4-FFF2-40B4-BE49-F238E27FC236}">
                <a16:creationId xmlns:a16="http://schemas.microsoft.com/office/drawing/2014/main" id="{7B3F6CD9-972F-F34D-B66F-C5016A72BC74}"/>
              </a:ext>
            </a:extLst>
          </p:cNvPr>
          <p:cNvSpPr>
            <a:spLocks noGrp="1"/>
          </p:cNvSpPr>
          <p:nvPr>
            <p:ph idx="13"/>
          </p:nvPr>
        </p:nvSpPr>
        <p:spPr>
          <a:xfrm>
            <a:off x="6276725" y="1533045"/>
            <a:ext cx="5434629" cy="4559780"/>
          </a:xfrm>
        </p:spPr>
        <p:txBody>
          <a:bodyPr>
            <a:noAutofit/>
          </a:bodyPr>
          <a:lstStyle/>
          <a:p>
            <a:pPr marL="0" indent="0">
              <a:lnSpc>
                <a:spcPct val="110000"/>
              </a:lnSpc>
              <a:buNone/>
            </a:pPr>
            <a:r>
              <a:rPr lang="sv-SE" sz="1800" b="1"/>
              <a:t>To </a:t>
            </a:r>
            <a:r>
              <a:rPr lang="sv-SE" sz="1800" b="1" err="1"/>
              <a:t>remind</a:t>
            </a:r>
            <a:r>
              <a:rPr lang="sv-SE" sz="1800" b="1"/>
              <a:t> </a:t>
            </a:r>
            <a:r>
              <a:rPr lang="sv-SE" sz="1800" b="1" err="1"/>
              <a:t>you</a:t>
            </a:r>
            <a:r>
              <a:rPr lang="sv-SE" sz="1800" b="1"/>
              <a:t> and to </a:t>
            </a:r>
            <a:r>
              <a:rPr lang="sv-SE" sz="1800" b="1" err="1"/>
              <a:t>help</a:t>
            </a:r>
            <a:r>
              <a:rPr lang="sv-SE" sz="1800" b="1"/>
              <a:t> </a:t>
            </a:r>
            <a:r>
              <a:rPr lang="sv-SE" sz="1800" b="1" err="1"/>
              <a:t>us</a:t>
            </a:r>
            <a:r>
              <a:rPr lang="sv-SE" sz="1800" b="1"/>
              <a:t> to </a:t>
            </a:r>
            <a:r>
              <a:rPr lang="sv-SE" sz="1800" b="1" err="1"/>
              <a:t>manage</a:t>
            </a:r>
            <a:r>
              <a:rPr lang="sv-SE" sz="1800" b="1"/>
              <a:t> risks </a:t>
            </a:r>
            <a:r>
              <a:rPr lang="sv-SE" sz="1800" b="1" err="1"/>
              <a:t>effectively</a:t>
            </a:r>
            <a:r>
              <a:rPr lang="sv-SE" sz="1800" b="1"/>
              <a:t> </a:t>
            </a:r>
            <a:r>
              <a:rPr lang="sv-SE" sz="1800" b="1" err="1"/>
              <a:t>throughout</a:t>
            </a:r>
            <a:r>
              <a:rPr lang="sv-SE" sz="1800" b="1"/>
              <a:t> all </a:t>
            </a:r>
            <a:r>
              <a:rPr lang="sv-SE" sz="1800" b="1" err="1"/>
              <a:t>of</a:t>
            </a:r>
            <a:r>
              <a:rPr lang="sv-SE" sz="1800" b="1"/>
              <a:t> LKAB, </a:t>
            </a:r>
            <a:r>
              <a:rPr lang="sv-SE" sz="1800" b="1" err="1"/>
              <a:t>we</a:t>
            </a:r>
            <a:r>
              <a:rPr lang="sv-SE" sz="1800" b="1"/>
              <a:t> </a:t>
            </a:r>
            <a:r>
              <a:rPr lang="sv-SE" sz="1800" b="1" err="1"/>
              <a:t>have</a:t>
            </a:r>
            <a:r>
              <a:rPr lang="sv-SE" sz="1800" b="1"/>
              <a:t> </a:t>
            </a:r>
            <a:r>
              <a:rPr lang="sv-SE" sz="1800" b="1" err="1"/>
              <a:t>adopted</a:t>
            </a:r>
            <a:r>
              <a:rPr lang="sv-SE" sz="1800" b="1"/>
              <a:t> the </a:t>
            </a:r>
            <a:r>
              <a:rPr lang="sv-SE" sz="1800" b="1" err="1"/>
              <a:t>following</a:t>
            </a:r>
            <a:r>
              <a:rPr lang="sv-SE" sz="1800" b="1"/>
              <a:t> common approach to risk management:</a:t>
            </a:r>
          </a:p>
          <a:p>
            <a:pPr marL="228600" indent="-228600" algn="l" defTabSz="914400">
              <a:lnSpc>
                <a:spcPct val="110000"/>
              </a:lnSpc>
              <a:spcBef>
                <a:spcPts val="1400"/>
              </a:spcBef>
              <a:buClr>
                <a:srgbClr val="28C3FF"/>
              </a:buClr>
              <a:buFont typeface="Arial"/>
              <a:buChar char="•"/>
            </a:pPr>
            <a:r>
              <a:rPr lang="sv-SE" sz="1800" b="0" i="0">
                <a:solidFill>
                  <a:schemeClr val="tx1"/>
                </a:solidFill>
                <a:latin typeface="Titillium Web"/>
                <a:ea typeface="+mn-ea"/>
                <a:cs typeface="+mn-cs"/>
              </a:rPr>
              <a:t>Norms and </a:t>
            </a:r>
            <a:r>
              <a:rPr lang="sv-SE" sz="1800" b="0" i="0" err="1">
                <a:solidFill>
                  <a:schemeClr val="tx1"/>
                </a:solidFill>
                <a:latin typeface="Titillium Web"/>
                <a:ea typeface="+mn-ea"/>
                <a:cs typeface="+mn-cs"/>
              </a:rPr>
              <a:t>Rules</a:t>
            </a:r>
            <a:endParaRPr lang="sv-SE" sz="1800" b="0" i="0">
              <a:solidFill>
                <a:schemeClr val="tx1"/>
              </a:solidFill>
              <a:latin typeface="Titillium Web"/>
              <a:ea typeface="+mn-ea"/>
              <a:cs typeface="+mn-cs"/>
            </a:endParaRPr>
          </a:p>
          <a:p>
            <a:pPr marL="228600" indent="-228600" algn="l" defTabSz="914400">
              <a:lnSpc>
                <a:spcPct val="110000"/>
              </a:lnSpc>
              <a:spcBef>
                <a:spcPts val="1400"/>
              </a:spcBef>
              <a:buClr>
                <a:srgbClr val="28C3FF"/>
              </a:buClr>
              <a:buFont typeface="Arial"/>
              <a:buChar char="•"/>
            </a:pPr>
            <a:r>
              <a:rPr lang="sv-SE" sz="1800" b="0" i="0">
                <a:solidFill>
                  <a:schemeClr val="tx1"/>
                </a:solidFill>
                <a:latin typeface="Titillium Web"/>
                <a:ea typeface="+mn-ea"/>
                <a:cs typeface="+mn-cs"/>
              </a:rPr>
              <a:t>Risk </a:t>
            </a:r>
            <a:r>
              <a:rPr lang="sv-SE" sz="1800" b="0" i="0" err="1">
                <a:solidFill>
                  <a:schemeClr val="tx1"/>
                </a:solidFill>
                <a:latin typeface="Titillium Web"/>
                <a:ea typeface="+mn-ea"/>
                <a:cs typeface="+mn-cs"/>
              </a:rPr>
              <a:t>assessments</a:t>
            </a:r>
            <a:r>
              <a:rPr lang="sv-SE" sz="1800" b="0" i="0">
                <a:solidFill>
                  <a:schemeClr val="tx1"/>
                </a:solidFill>
                <a:latin typeface="Titillium Web"/>
                <a:ea typeface="+mn-ea"/>
                <a:cs typeface="+mn-cs"/>
              </a:rPr>
              <a:t> </a:t>
            </a:r>
          </a:p>
          <a:p>
            <a:pPr marL="228600" indent="-228600" algn="l" defTabSz="914400">
              <a:lnSpc>
                <a:spcPct val="110000"/>
              </a:lnSpc>
              <a:spcBef>
                <a:spcPts val="1400"/>
              </a:spcBef>
              <a:buClr>
                <a:srgbClr val="28C3FF"/>
              </a:buClr>
              <a:buFont typeface="Arial"/>
              <a:buChar char="•"/>
            </a:pPr>
            <a:r>
              <a:rPr lang="sv-SE" sz="1800" b="0" i="0" err="1">
                <a:solidFill>
                  <a:schemeClr val="tx1"/>
                </a:solidFill>
                <a:latin typeface="Titillium Web"/>
                <a:ea typeface="+mn-ea"/>
                <a:cs typeface="+mn-cs"/>
              </a:rPr>
              <a:t>Safety</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rounds</a:t>
            </a:r>
            <a:endParaRPr lang="sv-SE" sz="1800" b="0" i="0">
              <a:solidFill>
                <a:schemeClr val="tx1"/>
              </a:solidFill>
              <a:latin typeface="Titillium Web"/>
              <a:ea typeface="+mn-ea"/>
              <a:cs typeface="+mn-cs"/>
            </a:endParaRPr>
          </a:p>
          <a:p>
            <a:pPr marL="228600" indent="-228600" algn="l" defTabSz="914400">
              <a:lnSpc>
                <a:spcPct val="110000"/>
              </a:lnSpc>
              <a:spcBef>
                <a:spcPts val="1400"/>
              </a:spcBef>
              <a:buClr>
                <a:srgbClr val="28C3FF"/>
              </a:buClr>
              <a:buFont typeface="Arial"/>
              <a:buChar char="•"/>
            </a:pPr>
            <a:r>
              <a:rPr lang="sv-SE" sz="1800" b="0" i="0" err="1">
                <a:solidFill>
                  <a:schemeClr val="tx1"/>
                </a:solidFill>
                <a:latin typeface="Titillium Web"/>
                <a:ea typeface="+mn-ea"/>
                <a:cs typeface="+mn-cs"/>
              </a:rPr>
              <a:t>Consequence</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assessments</a:t>
            </a:r>
            <a:r>
              <a:rPr lang="sv-SE" sz="1800" b="0" i="0">
                <a:solidFill>
                  <a:schemeClr val="tx1"/>
                </a:solidFill>
                <a:latin typeface="Titillium Web"/>
                <a:ea typeface="+mn-ea"/>
                <a:cs typeface="+mn-cs"/>
              </a:rPr>
              <a:t> in the event </a:t>
            </a:r>
            <a:r>
              <a:rPr lang="sv-SE" sz="1800" b="0" i="0" err="1">
                <a:solidFill>
                  <a:schemeClr val="tx1"/>
                </a:solidFill>
                <a:latin typeface="Titillium Web"/>
                <a:ea typeface="+mn-ea"/>
                <a:cs typeface="+mn-cs"/>
              </a:rPr>
              <a:t>of</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changes</a:t>
            </a:r>
            <a:r>
              <a:rPr lang="sv-SE" sz="1800" b="0" i="0">
                <a:solidFill>
                  <a:schemeClr val="tx1"/>
                </a:solidFill>
                <a:latin typeface="Titillium Web"/>
                <a:ea typeface="+mn-ea"/>
                <a:cs typeface="+mn-cs"/>
              </a:rPr>
              <a:t> in operations</a:t>
            </a:r>
          </a:p>
          <a:p>
            <a:pPr marL="228600" indent="-228600" algn="l" defTabSz="914400">
              <a:lnSpc>
                <a:spcPct val="110000"/>
              </a:lnSpc>
              <a:spcBef>
                <a:spcPts val="1400"/>
              </a:spcBef>
              <a:buClr>
                <a:srgbClr val="28C3FF"/>
              </a:buClr>
              <a:buFont typeface="Arial"/>
              <a:buChar char="•"/>
            </a:pPr>
            <a:r>
              <a:rPr lang="sv-SE" sz="1800" b="0" i="0" err="1">
                <a:solidFill>
                  <a:schemeClr val="tx1"/>
                </a:solidFill>
                <a:latin typeface="Titillium Web"/>
                <a:ea typeface="+mn-ea"/>
                <a:cs typeface="+mn-cs"/>
              </a:rPr>
              <a:t>Reporting</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investigation</a:t>
            </a:r>
            <a:r>
              <a:rPr lang="sv-SE" sz="1800" b="0" i="0">
                <a:solidFill>
                  <a:schemeClr val="tx1"/>
                </a:solidFill>
                <a:latin typeface="Titillium Web"/>
                <a:ea typeface="+mn-ea"/>
                <a:cs typeface="+mn-cs"/>
              </a:rPr>
              <a:t> and management </a:t>
            </a:r>
            <a:r>
              <a:rPr lang="sv-SE" sz="1800" b="0" i="0" err="1">
                <a:solidFill>
                  <a:schemeClr val="tx1"/>
                </a:solidFill>
                <a:latin typeface="Titillium Web"/>
                <a:ea typeface="+mn-ea"/>
                <a:cs typeface="+mn-cs"/>
              </a:rPr>
              <a:t>of</a:t>
            </a:r>
            <a:r>
              <a:rPr lang="sv-SE" sz="1800" b="0" i="0">
                <a:solidFill>
                  <a:schemeClr val="tx1"/>
                </a:solidFill>
                <a:latin typeface="Titillium Web"/>
                <a:ea typeface="+mn-ea"/>
                <a:cs typeface="+mn-cs"/>
              </a:rPr>
              <a:t> risks, incidents, </a:t>
            </a:r>
            <a:r>
              <a:rPr lang="sv-SE" sz="1800" b="0" i="0" err="1">
                <a:solidFill>
                  <a:schemeClr val="tx1"/>
                </a:solidFill>
                <a:latin typeface="Titillium Web"/>
                <a:ea typeface="+mn-ea"/>
                <a:cs typeface="+mn-cs"/>
              </a:rPr>
              <a:t>accidents</a:t>
            </a:r>
            <a:r>
              <a:rPr lang="sv-SE" sz="1800" b="0" i="0">
                <a:solidFill>
                  <a:schemeClr val="tx1"/>
                </a:solidFill>
                <a:latin typeface="Titillium Web"/>
                <a:ea typeface="+mn-ea"/>
                <a:cs typeface="+mn-cs"/>
              </a:rPr>
              <a:t> and </a:t>
            </a:r>
            <a:r>
              <a:rPr lang="sv-SE" sz="1800" b="0" i="0" err="1">
                <a:solidFill>
                  <a:schemeClr val="tx1"/>
                </a:solidFill>
                <a:latin typeface="Titillium Web"/>
                <a:ea typeface="+mn-ea"/>
                <a:cs typeface="+mn-cs"/>
              </a:rPr>
              <a:t>occupational</a:t>
            </a:r>
            <a:r>
              <a:rPr lang="sv-SE" sz="1800" b="0" i="0">
                <a:solidFill>
                  <a:schemeClr val="tx1"/>
                </a:solidFill>
                <a:latin typeface="Titillium Web"/>
                <a:ea typeface="+mn-ea"/>
                <a:cs typeface="+mn-cs"/>
              </a:rPr>
              <a:t> </a:t>
            </a:r>
            <a:r>
              <a:rPr lang="sv-SE" sz="1800" b="0" i="0" err="1">
                <a:solidFill>
                  <a:schemeClr val="tx1"/>
                </a:solidFill>
                <a:latin typeface="Titillium Web"/>
                <a:ea typeface="+mn-ea"/>
                <a:cs typeface="+mn-cs"/>
              </a:rPr>
              <a:t>illnesses</a:t>
            </a:r>
            <a:r>
              <a:rPr lang="sv-SE" sz="1800" b="0" i="0">
                <a:solidFill>
                  <a:schemeClr val="tx1"/>
                </a:solidFill>
                <a:latin typeface="Titillium Web"/>
                <a:ea typeface="+mn-ea"/>
                <a:cs typeface="+mn-cs"/>
              </a:rPr>
              <a:t>  </a:t>
            </a:r>
          </a:p>
        </p:txBody>
      </p:sp>
      <p:sp>
        <p:nvSpPr>
          <p:cNvPr id="4" name="Date Placeholder 3">
            <a:extLst>
              <a:ext uri="{FF2B5EF4-FFF2-40B4-BE49-F238E27FC236}">
                <a16:creationId xmlns:a16="http://schemas.microsoft.com/office/drawing/2014/main" id="{DF257E9B-F68E-1F4A-80CD-BAE521F090D8}"/>
              </a:ext>
            </a:extLst>
          </p:cNvPr>
          <p:cNvSpPr>
            <a:spLocks noGrp="1"/>
          </p:cNvSpPr>
          <p:nvPr>
            <p:ph type="dt" sz="half" idx="14"/>
          </p:nvPr>
        </p:nvSpPr>
        <p:spPr/>
        <p:txBody>
          <a:bodyPr/>
          <a:lstStyle/>
          <a:p>
            <a:r>
              <a:rPr lang="sv-SE"/>
              <a:t>01 juni 2021</a:t>
            </a:r>
          </a:p>
        </p:txBody>
      </p:sp>
      <p:sp>
        <p:nvSpPr>
          <p:cNvPr id="5" name="Footer Placeholder 4">
            <a:extLst>
              <a:ext uri="{FF2B5EF4-FFF2-40B4-BE49-F238E27FC236}">
                <a16:creationId xmlns:a16="http://schemas.microsoft.com/office/drawing/2014/main" id="{3AACADE0-A785-C847-B77F-2D4BAAEA15B2}"/>
              </a:ext>
            </a:extLst>
          </p:cNvPr>
          <p:cNvSpPr>
            <a:spLocks noGrp="1"/>
          </p:cNvSpPr>
          <p:nvPr>
            <p:ph type="ftr" sz="quarter" idx="15"/>
          </p:nvPr>
        </p:nvSpPr>
        <p:spPr/>
        <p:txBody>
          <a:bodyPr/>
          <a:lstStyle/>
          <a:p>
            <a:endParaRPr lang="sv-SE"/>
          </a:p>
        </p:txBody>
      </p:sp>
      <p:sp>
        <p:nvSpPr>
          <p:cNvPr id="6" name="Slide Number Placeholder 5">
            <a:extLst>
              <a:ext uri="{FF2B5EF4-FFF2-40B4-BE49-F238E27FC236}">
                <a16:creationId xmlns:a16="http://schemas.microsoft.com/office/drawing/2014/main" id="{3FE9711C-0389-0146-B552-2C7133D9B5FB}"/>
              </a:ext>
            </a:extLst>
          </p:cNvPr>
          <p:cNvSpPr>
            <a:spLocks noGrp="1"/>
          </p:cNvSpPr>
          <p:nvPr>
            <p:ph type="sldNum" sz="quarter" idx="16"/>
          </p:nvPr>
        </p:nvSpPr>
        <p:spPr/>
        <p:txBody>
          <a:bodyPr/>
          <a:lstStyle/>
          <a:p>
            <a:pPr algn="l"/>
            <a:fld id="{FF0A07D5-82FF-48F1-8DEB-0B2470916748}" type="slidenum">
              <a:rPr lang="sv-SE" smtClean="0"/>
              <a:pPr algn="l"/>
              <a:t>35</a:t>
            </a:fld>
            <a:endParaRPr lang="sv-SE"/>
          </a:p>
        </p:txBody>
      </p:sp>
      <p:sp>
        <p:nvSpPr>
          <p:cNvPr id="7" name="Title 6">
            <a:extLst>
              <a:ext uri="{FF2B5EF4-FFF2-40B4-BE49-F238E27FC236}">
                <a16:creationId xmlns:a16="http://schemas.microsoft.com/office/drawing/2014/main" id="{1AA591F5-EA6A-DA4A-A80D-7A028B6FA2FC}"/>
              </a:ext>
            </a:extLst>
          </p:cNvPr>
          <p:cNvSpPr>
            <a:spLocks noGrp="1"/>
          </p:cNvSpPr>
          <p:nvPr>
            <p:ph type="title"/>
          </p:nvPr>
        </p:nvSpPr>
        <p:spPr/>
        <p:txBody>
          <a:bodyPr/>
          <a:lstStyle/>
          <a:p>
            <a:r>
              <a:rPr lang="sv-SE" sz="3400" b="1" i="0">
                <a:solidFill>
                  <a:srgbClr val="004369"/>
                </a:solidFill>
                <a:latin typeface="Titillium Web"/>
                <a:ea typeface="+mj-ea"/>
                <a:cs typeface="+mj-cs"/>
              </a:rPr>
              <a:t>Risk management</a:t>
            </a:r>
            <a:endParaRPr lang="en-SE"/>
          </a:p>
        </p:txBody>
      </p:sp>
    </p:spTree>
    <p:extLst>
      <p:ext uri="{BB962C8B-B14F-4D97-AF65-F5344CB8AC3E}">
        <p14:creationId xmlns:p14="http://schemas.microsoft.com/office/powerpoint/2010/main" val="787980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3A1FEF-E1BB-674A-888D-83A0E84D52B9}"/>
              </a:ext>
            </a:extLst>
          </p:cNvPr>
          <p:cNvSpPr>
            <a:spLocks noGrp="1"/>
          </p:cNvSpPr>
          <p:nvPr>
            <p:ph idx="1"/>
          </p:nvPr>
        </p:nvSpPr>
        <p:spPr>
          <a:xfrm>
            <a:off x="803276" y="1885949"/>
            <a:ext cx="3381266" cy="4206875"/>
          </a:xfrm>
        </p:spPr>
        <p:txBody>
          <a:bodyPr>
            <a:normAutofit/>
          </a:bodyPr>
          <a:lstStyle/>
          <a:p>
            <a:pPr marL="0" indent="0" algn="l" defTabSz="914400">
              <a:spcBef>
                <a:spcPts val="1400"/>
              </a:spcBef>
              <a:buNone/>
            </a:pPr>
            <a:r>
              <a:rPr lang="sv-SE" sz="2000" b="0" i="0" err="1">
                <a:solidFill>
                  <a:schemeClr val="tx1"/>
                </a:solidFill>
                <a:latin typeface="Titillium Web"/>
                <a:ea typeface="+mn-ea"/>
                <a:cs typeface="+mn-cs"/>
              </a:rPr>
              <a:t>When</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purchase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external</a:t>
            </a:r>
            <a:r>
              <a:rPr lang="sv-SE" sz="2000" b="0" i="0">
                <a:solidFill>
                  <a:schemeClr val="tx1"/>
                </a:solidFill>
                <a:latin typeface="Titillium Web"/>
                <a:ea typeface="+mn-ea"/>
                <a:cs typeface="+mn-cs"/>
              </a:rPr>
              <a:t> services </a:t>
            </a:r>
            <a:r>
              <a:rPr lang="sv-SE" sz="2000" b="0" i="0" err="1">
                <a:solidFill>
                  <a:schemeClr val="tx1"/>
                </a:solidFill>
                <a:latin typeface="Titillium Web"/>
                <a:ea typeface="+mn-ea"/>
                <a:cs typeface="+mn-cs"/>
              </a:rPr>
              <a:t>we</a:t>
            </a:r>
            <a:r>
              <a:rPr lang="sv-SE" sz="2000" b="0" i="0">
                <a:solidFill>
                  <a:schemeClr val="tx1"/>
                </a:solidFill>
                <a:latin typeface="Titillium Web"/>
                <a:ea typeface="+mn-ea"/>
                <a:cs typeface="+mn-cs"/>
              </a:rPr>
              <a:t> must </a:t>
            </a:r>
            <a:r>
              <a:rPr lang="sv-SE" sz="2000" b="0" i="0" err="1">
                <a:solidFill>
                  <a:schemeClr val="tx1"/>
                </a:solidFill>
                <a:latin typeface="Titillium Web"/>
                <a:ea typeface="+mn-ea"/>
                <a:cs typeface="+mn-cs"/>
              </a:rPr>
              <a:t>follow</a:t>
            </a:r>
            <a:r>
              <a:rPr lang="sv-SE" sz="2000" b="0" i="0">
                <a:solidFill>
                  <a:schemeClr val="tx1"/>
                </a:solidFill>
                <a:latin typeface="Titillium Web"/>
                <a:ea typeface="+mn-ea"/>
                <a:cs typeface="+mn-cs"/>
              </a:rPr>
              <a:t> the process for </a:t>
            </a:r>
            <a:r>
              <a:rPr lang="sv-SE" sz="2000" b="0" i="0" err="1">
                <a:solidFill>
                  <a:schemeClr val="tx1"/>
                </a:solidFill>
                <a:latin typeface="Titillium Web"/>
                <a:ea typeface="+mn-ea"/>
                <a:cs typeface="+mn-cs"/>
              </a:rPr>
              <a:t>selection</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assessment</a:t>
            </a:r>
            <a:r>
              <a:rPr lang="sv-SE" sz="2000" b="0" i="0">
                <a:solidFill>
                  <a:schemeClr val="tx1"/>
                </a:solidFill>
                <a:latin typeface="Titillium Web"/>
                <a:ea typeface="+mn-ea"/>
                <a:cs typeface="+mn-cs"/>
              </a:rPr>
              <a:t> and </a:t>
            </a:r>
            <a:r>
              <a:rPr lang="sv-SE" sz="2000" b="0" i="0" err="1">
                <a:solidFill>
                  <a:schemeClr val="tx1"/>
                </a:solidFill>
                <a:latin typeface="Titillium Web"/>
                <a:ea typeface="+mn-ea"/>
                <a:cs typeface="+mn-cs"/>
              </a:rPr>
              <a:t>development</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of</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suppliers</a:t>
            </a:r>
            <a:r>
              <a:rPr lang="sv-SE" sz="2000" b="0" i="0">
                <a:solidFill>
                  <a:schemeClr val="tx1"/>
                </a:solidFill>
                <a:latin typeface="Titillium Web"/>
                <a:ea typeface="+mn-ea"/>
                <a:cs typeface="+mn-cs"/>
              </a:rPr>
              <a:t>/</a:t>
            </a:r>
            <a:r>
              <a:rPr lang="sv-SE" sz="2000" b="0" i="0" err="1">
                <a:solidFill>
                  <a:schemeClr val="tx1"/>
                </a:solidFill>
                <a:latin typeface="Titillium Web"/>
                <a:ea typeface="+mn-ea"/>
                <a:cs typeface="+mn-cs"/>
              </a:rPr>
              <a:t>contractors</a:t>
            </a:r>
            <a:r>
              <a:rPr lang="sv-SE" sz="2000" b="0" i="0">
                <a:solidFill>
                  <a:schemeClr val="tx1"/>
                </a:solidFill>
                <a:latin typeface="Titillium Web"/>
                <a:ea typeface="+mn-ea"/>
                <a:cs typeface="+mn-cs"/>
              </a:rPr>
              <a:t>. </a:t>
            </a:r>
          </a:p>
          <a:p>
            <a:pPr marL="0" indent="0" algn="l" defTabSz="914400">
              <a:spcBef>
                <a:spcPts val="1400"/>
              </a:spcBef>
              <a:buNone/>
            </a:pPr>
            <a:r>
              <a:rPr lang="sv-SE" sz="2000" b="0" i="0" err="1">
                <a:solidFill>
                  <a:schemeClr val="tx1"/>
                </a:solidFill>
                <a:latin typeface="Titillium Web"/>
                <a:ea typeface="+mn-ea"/>
                <a:cs typeface="+mn-cs"/>
              </a:rPr>
              <a:t>We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will</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also</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involve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our</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contractors</a:t>
            </a:r>
            <a:r>
              <a:rPr lang="sv-SE" sz="2000" b="0" i="0">
                <a:solidFill>
                  <a:schemeClr val="tx1"/>
                </a:solidFill>
                <a:latin typeface="Titillium Web"/>
                <a:ea typeface="+mn-ea"/>
                <a:cs typeface="+mn-cs"/>
              </a:rPr>
              <a:t> in </a:t>
            </a:r>
            <a:r>
              <a:rPr lang="sv-SE" sz="2000" b="0" i="0" err="1">
                <a:solidFill>
                  <a:schemeClr val="tx1"/>
                </a:solidFill>
                <a:latin typeface="Titillium Web"/>
                <a:ea typeface="+mn-ea"/>
                <a:cs typeface="+mn-cs"/>
              </a:rPr>
              <a:t>our</a:t>
            </a:r>
            <a:r>
              <a:rPr lang="sv-SE" sz="2000" b="0" i="0">
                <a:solidFill>
                  <a:schemeClr val="tx1"/>
                </a:solidFill>
                <a:latin typeface="Titillium Web"/>
                <a:ea typeface="+mn-ea"/>
                <a:cs typeface="+mn-cs"/>
              </a:rPr>
              <a:t> common </a:t>
            </a:r>
            <a:r>
              <a:rPr lang="sv-SE" sz="2000" b="0" i="0" err="1">
                <a:solidFill>
                  <a:schemeClr val="tx1"/>
                </a:solidFill>
                <a:latin typeface="Titillium Web"/>
                <a:ea typeface="+mn-ea"/>
                <a:cs typeface="+mn-cs"/>
              </a:rPr>
              <a:t>work-environment</a:t>
            </a:r>
            <a:r>
              <a:rPr lang="sv-SE" sz="2000" b="0" i="0">
                <a:solidFill>
                  <a:schemeClr val="tx1"/>
                </a:solidFill>
                <a:latin typeface="Titillium Web"/>
                <a:ea typeface="+mn-ea"/>
                <a:cs typeface="+mn-cs"/>
              </a:rPr>
              <a:t> management. </a:t>
            </a:r>
          </a:p>
        </p:txBody>
      </p:sp>
      <p:sp>
        <p:nvSpPr>
          <p:cNvPr id="4" name="Slide Number Placeholder 3">
            <a:extLst>
              <a:ext uri="{FF2B5EF4-FFF2-40B4-BE49-F238E27FC236}">
                <a16:creationId xmlns:a16="http://schemas.microsoft.com/office/drawing/2014/main" id="{43A22F5B-E4FE-2D45-BD9C-05568C49CFE0}"/>
              </a:ext>
            </a:extLst>
          </p:cNvPr>
          <p:cNvSpPr>
            <a:spLocks noGrp="1"/>
          </p:cNvSpPr>
          <p:nvPr>
            <p:ph type="sldNum" sz="quarter" idx="18"/>
          </p:nvPr>
        </p:nvSpPr>
        <p:spPr/>
        <p:txBody>
          <a:bodyPr/>
          <a:lstStyle/>
          <a:p>
            <a:pPr algn="l"/>
            <a:fld id="{FF0A07D5-82FF-48F1-8DEB-0B2470916748}" type="slidenum">
              <a:rPr lang="sv-SE" smtClean="0"/>
              <a:pPr algn="l"/>
              <a:t>36</a:t>
            </a:fld>
            <a:endParaRPr lang="sv-SE"/>
          </a:p>
        </p:txBody>
      </p:sp>
      <p:sp>
        <p:nvSpPr>
          <p:cNvPr id="5" name="Title 4">
            <a:extLst>
              <a:ext uri="{FF2B5EF4-FFF2-40B4-BE49-F238E27FC236}">
                <a16:creationId xmlns:a16="http://schemas.microsoft.com/office/drawing/2014/main" id="{7AF27D89-DF8A-0F40-B554-8CDDF8F80515}"/>
              </a:ext>
            </a:extLst>
          </p:cNvPr>
          <p:cNvSpPr>
            <a:spLocks noGrp="1"/>
          </p:cNvSpPr>
          <p:nvPr>
            <p:ph type="title"/>
          </p:nvPr>
        </p:nvSpPr>
        <p:spPr>
          <a:xfrm>
            <a:off x="803275" y="718891"/>
            <a:ext cx="4858223" cy="971550"/>
          </a:xfrm>
        </p:spPr>
        <p:txBody>
          <a:bodyPr/>
          <a:lstStyle/>
          <a:p>
            <a:r>
              <a:rPr lang="sv-SE" sz="3400" b="1" i="0" err="1">
                <a:solidFill>
                  <a:srgbClr val="004369"/>
                </a:solidFill>
                <a:latin typeface="Titillium Web"/>
                <a:ea typeface="+mj-ea"/>
                <a:cs typeface="+mj-cs"/>
              </a:rPr>
              <a:t>Suppliers</a:t>
            </a:r>
            <a:r>
              <a:rPr lang="sv-SE" sz="3400" b="1" i="0">
                <a:solidFill>
                  <a:srgbClr val="004369"/>
                </a:solidFill>
                <a:latin typeface="Titillium Web"/>
                <a:ea typeface="+mj-ea"/>
                <a:cs typeface="+mj-cs"/>
              </a:rPr>
              <a:t> and </a:t>
            </a:r>
            <a:br>
              <a:rPr lang="sv-SE" sz="3400" b="1" i="0">
                <a:solidFill>
                  <a:srgbClr val="004369"/>
                </a:solidFill>
                <a:latin typeface="Titillium Web"/>
                <a:ea typeface="+mj-ea"/>
                <a:cs typeface="+mj-cs"/>
              </a:rPr>
            </a:br>
            <a:r>
              <a:rPr lang="sv-SE" sz="3400" b="1" i="0" err="1">
                <a:solidFill>
                  <a:srgbClr val="004369"/>
                </a:solidFill>
                <a:latin typeface="Titillium Web"/>
                <a:ea typeface="+mj-ea"/>
                <a:cs typeface="+mj-cs"/>
              </a:rPr>
              <a:t>contractors</a:t>
            </a:r>
            <a:endParaRPr lang="en-SE"/>
          </a:p>
        </p:txBody>
      </p:sp>
      <p:sp>
        <p:nvSpPr>
          <p:cNvPr id="2" name="Platshållare för sidfot 1">
            <a:extLst>
              <a:ext uri="{FF2B5EF4-FFF2-40B4-BE49-F238E27FC236}">
                <a16:creationId xmlns:a16="http://schemas.microsoft.com/office/drawing/2014/main" id="{F1CBE074-6B12-EB49-BEC9-852640708B25}"/>
              </a:ext>
            </a:extLst>
          </p:cNvPr>
          <p:cNvSpPr>
            <a:spLocks noGrp="1"/>
          </p:cNvSpPr>
          <p:nvPr>
            <p:ph type="ftr" sz="quarter" idx="17"/>
          </p:nvPr>
        </p:nvSpPr>
        <p:spPr/>
        <p:txBody>
          <a:bodyPr/>
          <a:lstStyle/>
          <a:p>
            <a:endParaRPr lang="sv-SE"/>
          </a:p>
        </p:txBody>
      </p:sp>
      <p:pic>
        <p:nvPicPr>
          <p:cNvPr id="8" name="Picture Placeholder 7" descr="A group of women looking at a screen&#10;&#10;Description automatically generated with medium confidence">
            <a:extLst>
              <a:ext uri="{FF2B5EF4-FFF2-40B4-BE49-F238E27FC236}">
                <a16:creationId xmlns:a16="http://schemas.microsoft.com/office/drawing/2014/main" id="{C93A1466-261C-E44B-80FD-82789439F474}"/>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1253" r="11616"/>
          <a:stretch/>
        </p:blipFill>
        <p:spPr>
          <a:xfrm>
            <a:off x="4835471" y="0"/>
            <a:ext cx="7356529" cy="6357600"/>
          </a:xfrm>
        </p:spPr>
      </p:pic>
      <p:pic>
        <p:nvPicPr>
          <p:cNvPr id="7" name="Picture 6" descr="A person wearing a helmet&#10;&#10;Description automatically generated with medium confidence">
            <a:extLst>
              <a:ext uri="{FF2B5EF4-FFF2-40B4-BE49-F238E27FC236}">
                <a16:creationId xmlns:a16="http://schemas.microsoft.com/office/drawing/2014/main" id="{4F725FFD-EEA1-6C28-162C-9B943EAFE8FA}"/>
              </a:ext>
            </a:extLst>
          </p:cNvPr>
          <p:cNvPicPr>
            <a:picLocks noChangeAspect="1"/>
          </p:cNvPicPr>
          <p:nvPr/>
        </p:nvPicPr>
        <p:blipFill rotWithShape="1">
          <a:blip r:embed="rId3">
            <a:extLst>
              <a:ext uri="{28A0092B-C50C-407E-A947-70E740481C1C}">
                <a14:useLocalDpi xmlns:a14="http://schemas.microsoft.com/office/drawing/2010/main" val="0"/>
              </a:ext>
            </a:extLst>
          </a:blip>
          <a:srcRect l="16835" r="6249"/>
          <a:stretch/>
        </p:blipFill>
        <p:spPr>
          <a:xfrm>
            <a:off x="4835471" y="-18635"/>
            <a:ext cx="7356529" cy="6376235"/>
          </a:xfrm>
          <a:prstGeom prst="rect">
            <a:avLst/>
          </a:prstGeom>
        </p:spPr>
      </p:pic>
    </p:spTree>
    <p:extLst>
      <p:ext uri="{BB962C8B-B14F-4D97-AF65-F5344CB8AC3E}">
        <p14:creationId xmlns:p14="http://schemas.microsoft.com/office/powerpoint/2010/main" val="909055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DADB79-9B4C-A549-8C02-AE427AE44C97}"/>
              </a:ext>
            </a:extLst>
          </p:cNvPr>
          <p:cNvSpPr>
            <a:spLocks noGrp="1"/>
          </p:cNvSpPr>
          <p:nvPr>
            <p:ph idx="1"/>
          </p:nvPr>
        </p:nvSpPr>
        <p:spPr>
          <a:xfrm>
            <a:off x="803276" y="1863177"/>
            <a:ext cx="4348588" cy="4229648"/>
          </a:xfrm>
        </p:spPr>
        <p:txBody>
          <a:bodyPr>
            <a:normAutofit/>
          </a:bodyPr>
          <a:lstStyle/>
          <a:p>
            <a:pPr marL="0" indent="0" algn="l" defTabSz="914400">
              <a:spcBef>
                <a:spcPts val="1400"/>
              </a:spcBef>
              <a:buNone/>
            </a:pPr>
            <a:r>
              <a:rPr lang="sv-SE" sz="2000" b="0" i="0" err="1">
                <a:solidFill>
                  <a:schemeClr val="tx1"/>
                </a:solidFill>
                <a:latin typeface="Titillium Web"/>
                <a:ea typeface="+mn-ea"/>
                <a:cs typeface="+mn-cs"/>
              </a:rPr>
              <a:t>When</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observe</a:t>
            </a:r>
            <a:r>
              <a:rPr lang="sv-SE" sz="2000" b="0" i="0">
                <a:solidFill>
                  <a:schemeClr val="tx1"/>
                </a:solidFill>
                <a:latin typeface="Titillium Web"/>
                <a:ea typeface="+mn-ea"/>
                <a:cs typeface="+mn-cs"/>
              </a:rPr>
              <a:t> incidents </a:t>
            </a:r>
            <a:r>
              <a:rPr lang="sv-SE" sz="2000" b="0" i="0" err="1">
                <a:solidFill>
                  <a:schemeClr val="tx1"/>
                </a:solidFill>
                <a:latin typeface="Titillium Web"/>
                <a:ea typeface="+mn-ea"/>
                <a:cs typeface="+mn-cs"/>
              </a:rPr>
              <a:t>of</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repeated</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negligence</a:t>
            </a:r>
            <a:r>
              <a:rPr lang="sv-SE" sz="2000" b="0" i="0">
                <a:solidFill>
                  <a:schemeClr val="tx1"/>
                </a:solidFill>
                <a:latin typeface="Titillium Web"/>
                <a:ea typeface="+mn-ea"/>
                <a:cs typeface="+mn-cs"/>
              </a:rPr>
              <a:t> in </a:t>
            </a:r>
            <a:r>
              <a:rPr lang="sv-SE" sz="2000" b="0" i="0" err="1">
                <a:solidFill>
                  <a:schemeClr val="tx1"/>
                </a:solidFill>
                <a:latin typeface="Titillium Web"/>
                <a:ea typeface="+mn-ea"/>
                <a:cs typeface="+mn-cs"/>
              </a:rPr>
              <a:t>following</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our</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work-environment</a:t>
            </a:r>
            <a:r>
              <a:rPr lang="sv-SE" sz="2000" b="0" i="0">
                <a:solidFill>
                  <a:schemeClr val="tx1"/>
                </a:solidFill>
                <a:latin typeface="Titillium Web"/>
                <a:ea typeface="+mn-ea"/>
                <a:cs typeface="+mn-cs"/>
              </a:rPr>
              <a:t> and </a:t>
            </a:r>
            <a:r>
              <a:rPr lang="sv-SE" sz="2000" b="0" i="0" err="1">
                <a:solidFill>
                  <a:schemeClr val="tx1"/>
                </a:solidFill>
                <a:latin typeface="Titillium Web"/>
                <a:ea typeface="+mn-ea"/>
                <a:cs typeface="+mn-cs"/>
              </a:rPr>
              <a:t>safety</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procedures</a:t>
            </a:r>
            <a:r>
              <a:rPr lang="sv-SE" sz="2000" b="0" i="0">
                <a:solidFill>
                  <a:schemeClr val="tx1"/>
                </a:solidFill>
                <a:latin typeface="Titillium Web"/>
                <a:ea typeface="+mn-ea"/>
                <a:cs typeface="+mn-cs"/>
              </a:rPr>
              <a:t>, the </a:t>
            </a:r>
            <a:r>
              <a:rPr lang="sv-SE" sz="2000" b="0" i="0" err="1">
                <a:solidFill>
                  <a:schemeClr val="tx1"/>
                </a:solidFill>
                <a:latin typeface="Titillium Web"/>
                <a:ea typeface="+mn-ea"/>
                <a:cs typeface="+mn-cs"/>
              </a:rPr>
              <a:t>consequence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will</a:t>
            </a:r>
            <a:r>
              <a:rPr lang="sv-SE" sz="2000" b="0" i="0">
                <a:solidFill>
                  <a:schemeClr val="tx1"/>
                </a:solidFill>
                <a:latin typeface="Titillium Web"/>
                <a:ea typeface="+mn-ea"/>
                <a:cs typeface="+mn-cs"/>
              </a:rPr>
              <a:t> be legal action. </a:t>
            </a:r>
          </a:p>
          <a:p>
            <a:pPr marL="0" indent="0" algn="l" defTabSz="914400">
              <a:spcBef>
                <a:spcPts val="1400"/>
              </a:spcBef>
              <a:buNone/>
            </a:pPr>
            <a:r>
              <a:rPr lang="sv-SE" sz="2000" b="0" i="0" err="1">
                <a:solidFill>
                  <a:schemeClr val="tx1"/>
                </a:solidFill>
                <a:latin typeface="Titillium Web"/>
                <a:ea typeface="+mn-ea"/>
                <a:cs typeface="+mn-cs"/>
              </a:rPr>
              <a:t>We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apply</a:t>
            </a:r>
            <a:r>
              <a:rPr lang="sv-SE" sz="2000" b="0" i="0">
                <a:solidFill>
                  <a:schemeClr val="tx1"/>
                </a:solidFill>
                <a:latin typeface="Titillium Web"/>
                <a:ea typeface="+mn-ea"/>
                <a:cs typeface="+mn-cs"/>
              </a:rPr>
              <a:t> a </a:t>
            </a:r>
            <a:r>
              <a:rPr lang="sv-SE" sz="2000" b="0" i="0" err="1">
                <a:solidFill>
                  <a:schemeClr val="tx1"/>
                </a:solidFill>
                <a:latin typeface="Titillium Web"/>
                <a:ea typeface="+mn-ea"/>
                <a:cs typeface="+mn-cs"/>
              </a:rPr>
              <a:t>systematic</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method</a:t>
            </a:r>
            <a:r>
              <a:rPr lang="sv-SE" sz="2000" b="0" i="0">
                <a:solidFill>
                  <a:schemeClr val="tx1"/>
                </a:solidFill>
                <a:latin typeface="Titillium Web"/>
                <a:ea typeface="+mn-ea"/>
                <a:cs typeface="+mn-cs"/>
              </a:rPr>
              <a:t> to </a:t>
            </a:r>
            <a:r>
              <a:rPr lang="sv-SE" sz="2000" b="0" i="0" err="1">
                <a:solidFill>
                  <a:schemeClr val="tx1"/>
                </a:solidFill>
                <a:latin typeface="Titillium Web"/>
                <a:ea typeface="+mn-ea"/>
                <a:cs typeface="+mn-cs"/>
              </a:rPr>
              <a:t>ensure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consistent</a:t>
            </a:r>
            <a:r>
              <a:rPr lang="sv-SE" sz="2000" b="0" i="0">
                <a:solidFill>
                  <a:schemeClr val="tx1"/>
                </a:solidFill>
                <a:latin typeface="Titillium Web"/>
                <a:ea typeface="+mn-ea"/>
                <a:cs typeface="+mn-cs"/>
              </a:rPr>
              <a:t> handling </a:t>
            </a:r>
            <a:r>
              <a:rPr lang="sv-SE" sz="2000" b="0" i="0" err="1">
                <a:solidFill>
                  <a:schemeClr val="tx1"/>
                </a:solidFill>
                <a:latin typeface="Titillium Web"/>
                <a:ea typeface="+mn-ea"/>
                <a:cs typeface="+mn-cs"/>
              </a:rPr>
              <a:t>of</a:t>
            </a:r>
            <a:r>
              <a:rPr lang="sv-SE" sz="2000" b="0" i="0">
                <a:solidFill>
                  <a:schemeClr val="tx1"/>
                </a:solidFill>
                <a:latin typeface="Titillium Web"/>
                <a:ea typeface="+mn-ea"/>
                <a:cs typeface="+mn-cs"/>
              </a:rPr>
              <a:t> incidents </a:t>
            </a:r>
            <a:r>
              <a:rPr lang="sv-SE" sz="2000" b="0" i="0" err="1">
                <a:solidFill>
                  <a:schemeClr val="tx1"/>
                </a:solidFill>
                <a:latin typeface="Titillium Web"/>
                <a:ea typeface="+mn-ea"/>
                <a:cs typeface="+mn-cs"/>
              </a:rPr>
              <a:t>of</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negligence</a:t>
            </a:r>
            <a:r>
              <a:rPr lang="sv-SE" sz="2000" b="0" i="0">
                <a:solidFill>
                  <a:schemeClr val="tx1"/>
                </a:solidFill>
                <a:latin typeface="Titillium Web"/>
                <a:ea typeface="+mn-ea"/>
                <a:cs typeface="+mn-cs"/>
              </a:rPr>
              <a:t>/non-</a:t>
            </a:r>
            <a:r>
              <a:rPr lang="sv-SE" sz="2000" b="0" i="0" err="1">
                <a:solidFill>
                  <a:schemeClr val="tx1"/>
                </a:solidFill>
                <a:latin typeface="Titillium Web"/>
                <a:ea typeface="+mn-ea"/>
                <a:cs typeface="+mn-cs"/>
              </a:rPr>
              <a:t>compliance</a:t>
            </a:r>
            <a:r>
              <a:rPr lang="sv-SE" sz="2000" b="0" i="0">
                <a:solidFill>
                  <a:schemeClr val="tx1"/>
                </a:solidFill>
                <a:latin typeface="Titillium Web"/>
                <a:ea typeface="+mn-ea"/>
                <a:cs typeface="+mn-cs"/>
              </a:rPr>
              <a:t>, for </a:t>
            </a:r>
            <a:r>
              <a:rPr lang="sv-SE" sz="2000" b="0" i="0" err="1">
                <a:solidFill>
                  <a:schemeClr val="tx1"/>
                </a:solidFill>
                <a:latin typeface="Titillium Web"/>
                <a:ea typeface="+mn-ea"/>
                <a:cs typeface="+mn-cs"/>
              </a:rPr>
              <a:t>both</a:t>
            </a:r>
            <a:r>
              <a:rPr lang="sv-SE" sz="2000" b="0" i="0">
                <a:solidFill>
                  <a:schemeClr val="tx1"/>
                </a:solidFill>
                <a:latin typeface="Titillium Web"/>
                <a:ea typeface="+mn-ea"/>
                <a:cs typeface="+mn-cs"/>
              </a:rPr>
              <a:t> co-</a:t>
            </a:r>
            <a:r>
              <a:rPr lang="sv-SE" sz="2000" b="0" i="0" err="1">
                <a:solidFill>
                  <a:schemeClr val="tx1"/>
                </a:solidFill>
                <a:latin typeface="Titillium Web"/>
                <a:ea typeface="+mn-ea"/>
                <a:cs typeface="+mn-cs"/>
              </a:rPr>
              <a:t>workers</a:t>
            </a:r>
            <a:r>
              <a:rPr lang="sv-SE" sz="2000" b="0" i="0">
                <a:solidFill>
                  <a:schemeClr val="tx1"/>
                </a:solidFill>
                <a:latin typeface="Titillium Web"/>
                <a:ea typeface="+mn-ea"/>
                <a:cs typeface="+mn-cs"/>
              </a:rPr>
              <a:t> and </a:t>
            </a:r>
            <a:r>
              <a:rPr lang="sv-SE" sz="2000" b="0" i="0" err="1">
                <a:solidFill>
                  <a:schemeClr val="tx1"/>
                </a:solidFill>
                <a:latin typeface="Titillium Web"/>
                <a:ea typeface="+mn-ea"/>
                <a:cs typeface="+mn-cs"/>
              </a:rPr>
              <a:t>suppliers</a:t>
            </a:r>
            <a:r>
              <a:rPr lang="sv-SE" sz="2000" b="0" i="0">
                <a:solidFill>
                  <a:schemeClr val="tx1"/>
                </a:solidFill>
                <a:latin typeface="Titillium Web"/>
                <a:ea typeface="+mn-ea"/>
                <a:cs typeface="+mn-cs"/>
              </a:rPr>
              <a:t>/</a:t>
            </a:r>
            <a:r>
              <a:rPr lang="sv-SE" sz="2000" b="0" i="0" err="1">
                <a:solidFill>
                  <a:schemeClr val="tx1"/>
                </a:solidFill>
                <a:latin typeface="Titillium Web"/>
                <a:ea typeface="+mn-ea"/>
                <a:cs typeface="+mn-cs"/>
              </a:rPr>
              <a:t>contractors</a:t>
            </a:r>
            <a:r>
              <a:rPr lang="sv-SE" sz="2000" b="0" i="0">
                <a:solidFill>
                  <a:schemeClr val="tx1"/>
                </a:solidFill>
                <a:latin typeface="Titillium Web"/>
                <a:ea typeface="+mn-ea"/>
                <a:cs typeface="+mn-cs"/>
              </a:rPr>
              <a:t>.</a:t>
            </a:r>
          </a:p>
        </p:txBody>
      </p:sp>
      <p:sp>
        <p:nvSpPr>
          <p:cNvPr id="4" name="Slide Number Placeholder 3">
            <a:extLst>
              <a:ext uri="{FF2B5EF4-FFF2-40B4-BE49-F238E27FC236}">
                <a16:creationId xmlns:a16="http://schemas.microsoft.com/office/drawing/2014/main" id="{A952C949-38E9-B04E-8297-10B616F17F9A}"/>
              </a:ext>
            </a:extLst>
          </p:cNvPr>
          <p:cNvSpPr>
            <a:spLocks noGrp="1"/>
          </p:cNvSpPr>
          <p:nvPr>
            <p:ph type="sldNum" sz="quarter" idx="18"/>
          </p:nvPr>
        </p:nvSpPr>
        <p:spPr/>
        <p:txBody>
          <a:bodyPr/>
          <a:lstStyle/>
          <a:p>
            <a:pPr algn="l"/>
            <a:fld id="{FF0A07D5-82FF-48F1-8DEB-0B2470916748}" type="slidenum">
              <a:rPr lang="sv-SE" smtClean="0"/>
              <a:pPr algn="l"/>
              <a:t>37</a:t>
            </a:fld>
            <a:endParaRPr lang="sv-SE"/>
          </a:p>
        </p:txBody>
      </p:sp>
      <p:sp>
        <p:nvSpPr>
          <p:cNvPr id="5" name="Title 4">
            <a:extLst>
              <a:ext uri="{FF2B5EF4-FFF2-40B4-BE49-F238E27FC236}">
                <a16:creationId xmlns:a16="http://schemas.microsoft.com/office/drawing/2014/main" id="{DBDC0A43-CF20-8748-8F95-415006FD7D35}"/>
              </a:ext>
            </a:extLst>
          </p:cNvPr>
          <p:cNvSpPr>
            <a:spLocks noGrp="1"/>
          </p:cNvSpPr>
          <p:nvPr>
            <p:ph type="title"/>
          </p:nvPr>
        </p:nvSpPr>
        <p:spPr>
          <a:xfrm>
            <a:off x="803276" y="639763"/>
            <a:ext cx="4348588" cy="971550"/>
          </a:xfrm>
        </p:spPr>
        <p:txBody>
          <a:bodyPr/>
          <a:lstStyle/>
          <a:p>
            <a:r>
              <a:rPr lang="sv-SE" sz="3400" b="1" i="0" err="1">
                <a:solidFill>
                  <a:srgbClr val="004369"/>
                </a:solidFill>
                <a:latin typeface="Titillium Web"/>
                <a:ea typeface="+mj-ea"/>
                <a:cs typeface="+mj-cs"/>
              </a:rPr>
              <a:t>Sanction</a:t>
            </a:r>
            <a:r>
              <a:rPr lang="sv-SE" sz="3400" b="1" i="0">
                <a:solidFill>
                  <a:srgbClr val="004369"/>
                </a:solidFill>
                <a:latin typeface="Titillium Web"/>
                <a:ea typeface="+mj-ea"/>
                <a:cs typeface="+mj-cs"/>
              </a:rPr>
              <a:t> system for the </a:t>
            </a:r>
            <a:r>
              <a:rPr lang="sv-SE" sz="3400" b="1" i="0" err="1">
                <a:solidFill>
                  <a:srgbClr val="004369"/>
                </a:solidFill>
                <a:latin typeface="Titillium Web"/>
                <a:ea typeface="+mj-ea"/>
                <a:cs typeface="+mj-cs"/>
              </a:rPr>
              <a:t>safety</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of</a:t>
            </a:r>
            <a:r>
              <a:rPr lang="sv-SE" sz="3400" b="1" i="0">
                <a:solidFill>
                  <a:srgbClr val="004369"/>
                </a:solidFill>
                <a:latin typeface="Titillium Web"/>
                <a:ea typeface="+mj-ea"/>
                <a:cs typeface="+mj-cs"/>
              </a:rPr>
              <a:t> all</a:t>
            </a:r>
            <a:endParaRPr lang="en-SE"/>
          </a:p>
        </p:txBody>
      </p:sp>
      <p:pic>
        <p:nvPicPr>
          <p:cNvPr id="6" name="Bildobjekt 6" descr="En bild som visar person&#10;&#10;Automatiskt genererad beskrivning">
            <a:extLst>
              <a:ext uri="{FF2B5EF4-FFF2-40B4-BE49-F238E27FC236}">
                <a16:creationId xmlns:a16="http://schemas.microsoft.com/office/drawing/2014/main" id="{F71F70B1-BD60-BD82-825B-FA7E3FF1FFD5}"/>
              </a:ext>
            </a:extLst>
          </p:cNvPr>
          <p:cNvPicPr>
            <a:picLocks noGrp="1" noChangeAspect="1"/>
          </p:cNvPicPr>
          <p:nvPr>
            <p:ph type="pic" sz="quarter" idx="15"/>
          </p:nvPr>
        </p:nvPicPr>
        <p:blipFill rotWithShape="1">
          <a:blip r:embed="rId2"/>
          <a:srcRect l="36216"/>
          <a:stretch/>
        </p:blipFill>
        <p:spPr>
          <a:xfrm>
            <a:off x="6109789" y="0"/>
            <a:ext cx="6082211" cy="6357600"/>
          </a:xfrm>
        </p:spPr>
      </p:pic>
      <p:sp>
        <p:nvSpPr>
          <p:cNvPr id="2" name="Platshållare för sidfot 1">
            <a:extLst>
              <a:ext uri="{FF2B5EF4-FFF2-40B4-BE49-F238E27FC236}">
                <a16:creationId xmlns:a16="http://schemas.microsoft.com/office/drawing/2014/main" id="{1C34D269-910C-A586-2D54-1B4C2BB9A4D2}"/>
              </a:ext>
            </a:extLst>
          </p:cNvPr>
          <p:cNvSpPr>
            <a:spLocks noGrp="1"/>
          </p:cNvSpPr>
          <p:nvPr>
            <p:ph type="ftr" sz="quarter" idx="17"/>
          </p:nvPr>
        </p:nvSpPr>
        <p:spPr/>
        <p:txBody>
          <a:bodyPr/>
          <a:lstStyle/>
          <a:p>
            <a:endParaRPr lang="sv-SE"/>
          </a:p>
        </p:txBody>
      </p:sp>
      <p:pic>
        <p:nvPicPr>
          <p:cNvPr id="8" name="Picture 7" descr="A picture containing person, outdoor, yellow, jacket&#10;&#10;Description automatically generated">
            <a:extLst>
              <a:ext uri="{FF2B5EF4-FFF2-40B4-BE49-F238E27FC236}">
                <a16:creationId xmlns:a16="http://schemas.microsoft.com/office/drawing/2014/main" id="{9E069930-2AC4-06EA-B11B-21E02B7F0A30}"/>
              </a:ext>
            </a:extLst>
          </p:cNvPr>
          <p:cNvPicPr>
            <a:picLocks noChangeAspect="1"/>
          </p:cNvPicPr>
          <p:nvPr/>
        </p:nvPicPr>
        <p:blipFill rotWithShape="1">
          <a:blip r:embed="rId3">
            <a:extLst>
              <a:ext uri="{28A0092B-C50C-407E-A947-70E740481C1C}">
                <a14:useLocalDpi xmlns:a14="http://schemas.microsoft.com/office/drawing/2010/main" val="0"/>
              </a:ext>
            </a:extLst>
          </a:blip>
          <a:srcRect l="-175" t="13199" r="22659" b="32906"/>
          <a:stretch/>
        </p:blipFill>
        <p:spPr>
          <a:xfrm>
            <a:off x="6096000" y="0"/>
            <a:ext cx="6096000" cy="6357600"/>
          </a:xfrm>
          <a:prstGeom prst="rect">
            <a:avLst/>
          </a:prstGeom>
        </p:spPr>
      </p:pic>
    </p:spTree>
    <p:extLst>
      <p:ext uri="{BB962C8B-B14F-4D97-AF65-F5344CB8AC3E}">
        <p14:creationId xmlns:p14="http://schemas.microsoft.com/office/powerpoint/2010/main" val="3866591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0D9C0A-DE32-4483-9397-B97EE37BD472}"/>
              </a:ext>
            </a:extLst>
          </p:cNvPr>
          <p:cNvSpPr>
            <a:spLocks noGrp="1"/>
          </p:cNvSpPr>
          <p:nvPr>
            <p:ph type="title"/>
          </p:nvPr>
        </p:nvSpPr>
        <p:spPr/>
        <p:txBody>
          <a:bodyPr/>
          <a:lstStyle/>
          <a:p>
            <a:r>
              <a:rPr lang="sv-SE" sz="4000" b="1" i="0" err="1">
                <a:solidFill>
                  <a:srgbClr val="004369"/>
                </a:solidFill>
                <a:latin typeface="Titillium Web"/>
                <a:ea typeface="+mj-ea"/>
                <a:cs typeface="+mj-cs"/>
              </a:rPr>
              <a:t>Conclusion</a:t>
            </a:r>
            <a:r>
              <a:rPr lang="sv-SE" sz="4000" b="1" i="0">
                <a:solidFill>
                  <a:srgbClr val="004369"/>
                </a:solidFill>
                <a:latin typeface="Titillium Web"/>
                <a:ea typeface="+mj-ea"/>
                <a:cs typeface="+mj-cs"/>
              </a:rPr>
              <a:t> </a:t>
            </a:r>
            <a:endParaRPr lang="sv-SE"/>
          </a:p>
        </p:txBody>
      </p:sp>
      <p:sp>
        <p:nvSpPr>
          <p:cNvPr id="6" name="Text Placeholder 5">
            <a:extLst>
              <a:ext uri="{FF2B5EF4-FFF2-40B4-BE49-F238E27FC236}">
                <a16:creationId xmlns:a16="http://schemas.microsoft.com/office/drawing/2014/main" id="{E48230E4-A026-8A4F-92FD-3114089500B7}"/>
              </a:ext>
            </a:extLst>
          </p:cNvPr>
          <p:cNvSpPr>
            <a:spLocks noGrp="1"/>
          </p:cNvSpPr>
          <p:nvPr>
            <p:ph type="body" sz="quarter" idx="13"/>
          </p:nvPr>
        </p:nvSpPr>
        <p:spPr/>
        <p:txBody>
          <a:bodyPr/>
          <a:lstStyle/>
          <a:p>
            <a:r>
              <a:rPr lang="en-SE"/>
              <a:t>6</a:t>
            </a:r>
          </a:p>
        </p:txBody>
      </p:sp>
      <p:sp>
        <p:nvSpPr>
          <p:cNvPr id="4" name="Platshållare för sidfot 3">
            <a:extLst>
              <a:ext uri="{FF2B5EF4-FFF2-40B4-BE49-F238E27FC236}">
                <a16:creationId xmlns:a16="http://schemas.microsoft.com/office/drawing/2014/main" id="{1E9C8CC1-C0C8-4F89-BE45-C023622AA7E1}"/>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D6A89389-E692-4265-A487-DBE9F121EBF7}"/>
              </a:ext>
            </a:extLst>
          </p:cNvPr>
          <p:cNvSpPr>
            <a:spLocks noGrp="1"/>
          </p:cNvSpPr>
          <p:nvPr>
            <p:ph type="sldNum" sz="quarter" idx="16"/>
          </p:nvPr>
        </p:nvSpPr>
        <p:spPr/>
        <p:txBody>
          <a:bodyPr/>
          <a:lstStyle/>
          <a:p>
            <a:pPr algn="l"/>
            <a:fld id="{FF0A07D5-82FF-48F1-8DEB-0B2470916748}" type="slidenum">
              <a:rPr lang="sv-SE" dirty="0" smtClean="0"/>
              <a:pPr algn="l"/>
              <a:t>38</a:t>
            </a:fld>
            <a:endParaRPr lang="sv-SE"/>
          </a:p>
        </p:txBody>
      </p:sp>
    </p:spTree>
    <p:extLst>
      <p:ext uri="{BB962C8B-B14F-4D97-AF65-F5344CB8AC3E}">
        <p14:creationId xmlns:p14="http://schemas.microsoft.com/office/powerpoint/2010/main" val="3805623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snow, nature, clouds&#10;&#10;Description automatically generated">
            <a:extLst>
              <a:ext uri="{FF2B5EF4-FFF2-40B4-BE49-F238E27FC236}">
                <a16:creationId xmlns:a16="http://schemas.microsoft.com/office/drawing/2014/main" id="{56AB281B-4F8F-BC4D-A71D-C2C66AC6AEC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0889" b="10889"/>
          <a:stretch>
            <a:fillRect/>
          </a:stretch>
        </p:blipFill>
        <p:spPr/>
      </p:pic>
      <p:sp>
        <p:nvSpPr>
          <p:cNvPr id="10" name="Rectangle 9">
            <a:extLst>
              <a:ext uri="{FF2B5EF4-FFF2-40B4-BE49-F238E27FC236}">
                <a16:creationId xmlns:a16="http://schemas.microsoft.com/office/drawing/2014/main" id="{7A4830DF-8210-3C4D-A405-90E1AD4C7C2E}"/>
              </a:ext>
            </a:extLst>
          </p:cNvPr>
          <p:cNvSpPr/>
          <p:nvPr/>
        </p:nvSpPr>
        <p:spPr>
          <a:xfrm>
            <a:off x="0" y="-16819"/>
            <a:ext cx="12192000" cy="6374419"/>
          </a:xfrm>
          <a:prstGeom prst="rect">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3" name="Footer Placeholder 2">
            <a:extLst>
              <a:ext uri="{FF2B5EF4-FFF2-40B4-BE49-F238E27FC236}">
                <a16:creationId xmlns:a16="http://schemas.microsoft.com/office/drawing/2014/main" id="{B90FE9C0-C92D-8D43-A7D7-562E00D0F3A4}"/>
              </a:ext>
            </a:extLst>
          </p:cNvPr>
          <p:cNvSpPr>
            <a:spLocks noGrp="1"/>
          </p:cNvSpPr>
          <p:nvPr>
            <p:ph type="ftr" sz="quarter" idx="17"/>
          </p:nvPr>
        </p:nvSpPr>
        <p:spPr/>
        <p:txBody>
          <a:bodyPr/>
          <a:lstStyle/>
          <a:p>
            <a:endParaRPr lang="sv-SE"/>
          </a:p>
        </p:txBody>
      </p:sp>
      <p:sp>
        <p:nvSpPr>
          <p:cNvPr id="4" name="Slide Number Placeholder 3">
            <a:extLst>
              <a:ext uri="{FF2B5EF4-FFF2-40B4-BE49-F238E27FC236}">
                <a16:creationId xmlns:a16="http://schemas.microsoft.com/office/drawing/2014/main" id="{D4FAF608-D8BE-3C44-93D2-7B8A143B48B3}"/>
              </a:ext>
            </a:extLst>
          </p:cNvPr>
          <p:cNvSpPr>
            <a:spLocks noGrp="1"/>
          </p:cNvSpPr>
          <p:nvPr>
            <p:ph type="sldNum" sz="quarter" idx="18"/>
          </p:nvPr>
        </p:nvSpPr>
        <p:spPr/>
        <p:txBody>
          <a:bodyPr/>
          <a:lstStyle/>
          <a:p>
            <a:pPr algn="l"/>
            <a:fld id="{FF0A07D5-82FF-48F1-8DEB-0B2470916748}" type="slidenum">
              <a:rPr lang="sv-SE" smtClean="0"/>
              <a:pPr algn="l"/>
              <a:t>39</a:t>
            </a:fld>
            <a:endParaRPr lang="sv-SE"/>
          </a:p>
        </p:txBody>
      </p:sp>
      <p:sp>
        <p:nvSpPr>
          <p:cNvPr id="7" name="Platshållare för innehåll 1">
            <a:extLst>
              <a:ext uri="{FF2B5EF4-FFF2-40B4-BE49-F238E27FC236}">
                <a16:creationId xmlns:a16="http://schemas.microsoft.com/office/drawing/2014/main" id="{15373007-821D-764A-883A-E91BA6998F69}"/>
              </a:ext>
            </a:extLst>
          </p:cNvPr>
          <p:cNvSpPr txBox="1">
            <a:spLocks/>
          </p:cNvSpPr>
          <p:nvPr/>
        </p:nvSpPr>
        <p:spPr>
          <a:xfrm>
            <a:off x="993575" y="2081060"/>
            <a:ext cx="7728393" cy="1684631"/>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914400">
              <a:lnSpc>
                <a:spcPct val="150000"/>
              </a:lnSpc>
              <a:spcBef>
                <a:spcPts val="1400"/>
              </a:spcBef>
              <a:buNone/>
            </a:pPr>
            <a:r>
              <a:rPr lang="sv-SE" sz="2000" b="0" i="0" err="1">
                <a:solidFill>
                  <a:schemeClr val="bg1"/>
                </a:solidFill>
                <a:latin typeface="Titillium Web"/>
                <a:ea typeface="+mn-ea"/>
                <a:cs typeface="+mn-cs"/>
              </a:rPr>
              <a:t>We</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want</a:t>
            </a:r>
            <a:r>
              <a:rPr lang="sv-SE" sz="2000" b="0" i="0">
                <a:solidFill>
                  <a:schemeClr val="bg1"/>
                </a:solidFill>
                <a:latin typeface="Titillium Web"/>
                <a:ea typeface="+mn-ea"/>
                <a:cs typeface="+mn-cs"/>
              </a:rPr>
              <a:t> to </a:t>
            </a:r>
            <a:r>
              <a:rPr lang="sv-SE" sz="2000" b="0" i="0" err="1">
                <a:solidFill>
                  <a:schemeClr val="bg1"/>
                </a:solidFill>
                <a:latin typeface="Titillium Web"/>
                <a:ea typeface="+mn-ea"/>
                <a:cs typeface="+mn-cs"/>
              </a:rPr>
              <a:t>take</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this</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opportunity</a:t>
            </a:r>
            <a:r>
              <a:rPr lang="sv-SE" sz="2000" b="0" i="0">
                <a:solidFill>
                  <a:schemeClr val="bg1"/>
                </a:solidFill>
                <a:latin typeface="Titillium Web"/>
                <a:ea typeface="+mn-ea"/>
                <a:cs typeface="+mn-cs"/>
              </a:rPr>
              <a:t> to </a:t>
            </a:r>
            <a:r>
              <a:rPr lang="sv-SE" sz="2000" b="0" i="0" err="1">
                <a:solidFill>
                  <a:schemeClr val="bg1"/>
                </a:solidFill>
                <a:latin typeface="Titillium Web"/>
                <a:ea typeface="+mn-ea"/>
                <a:cs typeface="+mn-cs"/>
              </a:rPr>
              <a:t>share</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our</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view</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of</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what</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Safety</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First</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means</a:t>
            </a:r>
            <a:r>
              <a:rPr lang="sv-SE" sz="2000" b="0" i="0">
                <a:solidFill>
                  <a:schemeClr val="bg1"/>
                </a:solidFill>
                <a:latin typeface="Titillium Web"/>
                <a:ea typeface="+mn-ea"/>
                <a:cs typeface="+mn-cs"/>
              </a:rPr>
              <a:t> for all </a:t>
            </a:r>
            <a:r>
              <a:rPr lang="sv-SE" sz="2000" b="0" i="0" err="1">
                <a:solidFill>
                  <a:schemeClr val="bg1"/>
                </a:solidFill>
                <a:latin typeface="Titillium Web"/>
                <a:ea typeface="+mn-ea"/>
                <a:cs typeface="+mn-cs"/>
              </a:rPr>
              <a:t>of</a:t>
            </a:r>
            <a:r>
              <a:rPr lang="sv-SE" sz="2000" b="0" i="0">
                <a:solidFill>
                  <a:schemeClr val="bg1"/>
                </a:solidFill>
                <a:latin typeface="Titillium Web"/>
                <a:ea typeface="+mn-ea"/>
                <a:cs typeface="+mn-cs"/>
              </a:rPr>
              <a:t> LKAB </a:t>
            </a:r>
            <a:r>
              <a:rPr lang="sv-SE" sz="2000" b="0" i="0" err="1">
                <a:solidFill>
                  <a:schemeClr val="bg1"/>
                </a:solidFill>
                <a:latin typeface="Titillium Web"/>
                <a:ea typeface="+mn-ea"/>
                <a:cs typeface="+mn-cs"/>
              </a:rPr>
              <a:t>today</a:t>
            </a:r>
            <a:r>
              <a:rPr lang="sv-SE" sz="2000" b="0" i="0">
                <a:solidFill>
                  <a:schemeClr val="bg1"/>
                </a:solidFill>
                <a:latin typeface="Titillium Web"/>
                <a:ea typeface="+mn-ea"/>
                <a:cs typeface="+mn-cs"/>
              </a:rPr>
              <a:t> and at the same </a:t>
            </a:r>
            <a:r>
              <a:rPr lang="sv-SE" sz="2000" b="0" i="0" err="1">
                <a:solidFill>
                  <a:schemeClr val="bg1"/>
                </a:solidFill>
                <a:latin typeface="Titillium Web"/>
                <a:ea typeface="+mn-ea"/>
                <a:cs typeface="+mn-cs"/>
              </a:rPr>
              <a:t>time</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give</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you</a:t>
            </a:r>
            <a:r>
              <a:rPr lang="sv-SE" sz="2000" b="0" i="0">
                <a:solidFill>
                  <a:schemeClr val="bg1"/>
                </a:solidFill>
                <a:latin typeface="Titillium Web"/>
                <a:ea typeface="+mn-ea"/>
                <a:cs typeface="+mn-cs"/>
              </a:rPr>
              <a:t> the </a:t>
            </a:r>
            <a:r>
              <a:rPr lang="sv-SE" sz="2000" b="0" i="0" err="1">
                <a:solidFill>
                  <a:schemeClr val="bg1"/>
                </a:solidFill>
                <a:latin typeface="Titillium Web"/>
                <a:ea typeface="+mn-ea"/>
                <a:cs typeface="+mn-cs"/>
              </a:rPr>
              <a:t>chance</a:t>
            </a:r>
            <a:r>
              <a:rPr lang="sv-SE" sz="2000" b="0" i="0">
                <a:solidFill>
                  <a:schemeClr val="bg1"/>
                </a:solidFill>
                <a:latin typeface="Titillium Web"/>
                <a:ea typeface="+mn-ea"/>
                <a:cs typeface="+mn-cs"/>
              </a:rPr>
              <a:t> to </a:t>
            </a:r>
            <a:r>
              <a:rPr lang="sv-SE" sz="2000" b="0" i="0" err="1">
                <a:solidFill>
                  <a:schemeClr val="bg1"/>
                </a:solidFill>
                <a:latin typeface="Titillium Web"/>
                <a:ea typeface="+mn-ea"/>
                <a:cs typeface="+mn-cs"/>
              </a:rPr>
              <a:t>consider</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how</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you</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can</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help</a:t>
            </a:r>
            <a:r>
              <a:rPr lang="sv-SE" sz="2000" b="0" i="0">
                <a:solidFill>
                  <a:schemeClr val="bg1"/>
                </a:solidFill>
                <a:latin typeface="Titillium Web"/>
                <a:ea typeface="+mn-ea"/>
                <a:cs typeface="+mn-cs"/>
              </a:rPr>
              <a:t> to </a:t>
            </a:r>
            <a:r>
              <a:rPr lang="sv-SE" sz="2000" b="0" i="0" err="1">
                <a:solidFill>
                  <a:schemeClr val="bg1"/>
                </a:solidFill>
                <a:latin typeface="Titillium Web"/>
                <a:ea typeface="+mn-ea"/>
                <a:cs typeface="+mn-cs"/>
              </a:rPr>
              <a:t>take</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Safety</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First</a:t>
            </a:r>
            <a:r>
              <a:rPr lang="sv-SE" sz="2000" b="0" i="0">
                <a:solidFill>
                  <a:schemeClr val="bg1"/>
                </a:solidFill>
                <a:latin typeface="Titillium Web"/>
                <a:ea typeface="+mn-ea"/>
                <a:cs typeface="+mn-cs"/>
              </a:rPr>
              <a:t> </a:t>
            </a:r>
            <a:r>
              <a:rPr lang="sv-SE" sz="2000" b="0" i="0" err="1">
                <a:solidFill>
                  <a:schemeClr val="bg1"/>
                </a:solidFill>
                <a:latin typeface="Titillium Web"/>
                <a:ea typeface="+mn-ea"/>
                <a:cs typeface="+mn-cs"/>
              </a:rPr>
              <a:t>into</a:t>
            </a:r>
            <a:r>
              <a:rPr lang="sv-SE" sz="2000" b="0" i="0">
                <a:solidFill>
                  <a:schemeClr val="bg1"/>
                </a:solidFill>
                <a:latin typeface="Titillium Web"/>
                <a:ea typeface="+mn-ea"/>
                <a:cs typeface="+mn-cs"/>
              </a:rPr>
              <a:t> the </a:t>
            </a:r>
            <a:r>
              <a:rPr lang="sv-SE" sz="2000" b="0" i="0" err="1">
                <a:solidFill>
                  <a:schemeClr val="bg1"/>
                </a:solidFill>
                <a:latin typeface="Titillium Web"/>
                <a:ea typeface="+mn-ea"/>
                <a:cs typeface="+mn-cs"/>
              </a:rPr>
              <a:t>future</a:t>
            </a:r>
            <a:r>
              <a:rPr lang="sv-SE" sz="2000" b="0" i="0">
                <a:solidFill>
                  <a:schemeClr val="bg1"/>
                </a:solidFill>
                <a:latin typeface="Titillium Web"/>
                <a:ea typeface="+mn-ea"/>
                <a:cs typeface="+mn-cs"/>
              </a:rPr>
              <a:t>. </a:t>
            </a:r>
          </a:p>
        </p:txBody>
      </p:sp>
      <p:sp>
        <p:nvSpPr>
          <p:cNvPr id="8" name="Rubrik 5">
            <a:extLst>
              <a:ext uri="{FF2B5EF4-FFF2-40B4-BE49-F238E27FC236}">
                <a16:creationId xmlns:a16="http://schemas.microsoft.com/office/drawing/2014/main" id="{A37D9FC5-24B9-BA40-B6DB-8FEAFA52E41A}"/>
              </a:ext>
            </a:extLst>
          </p:cNvPr>
          <p:cNvSpPr txBox="1">
            <a:spLocks/>
          </p:cNvSpPr>
          <p:nvPr/>
        </p:nvSpPr>
        <p:spPr>
          <a:xfrm>
            <a:off x="869592" y="1423221"/>
            <a:ext cx="10585450" cy="421045"/>
          </a:xfrm>
          <a:prstGeom prst="rect">
            <a:avLst/>
          </a:prstGeom>
        </p:spPr>
        <p:txBody>
          <a:bodyPr/>
          <a:lst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a:lstStyle>
          <a:p>
            <a:r>
              <a:rPr lang="sv-SE" sz="3400" b="1" i="0" err="1">
                <a:solidFill>
                  <a:schemeClr val="bg1"/>
                </a:solidFill>
                <a:latin typeface="Titillium Web"/>
                <a:ea typeface="+mj-ea"/>
                <a:cs typeface="+mj-cs"/>
              </a:rPr>
              <a:t>Summing</a:t>
            </a:r>
            <a:r>
              <a:rPr lang="sv-SE" sz="3400" b="1" i="0">
                <a:solidFill>
                  <a:schemeClr val="bg1"/>
                </a:solidFill>
                <a:latin typeface="Titillium Web"/>
                <a:ea typeface="+mj-ea"/>
                <a:cs typeface="+mj-cs"/>
              </a:rPr>
              <a:t> </a:t>
            </a:r>
            <a:r>
              <a:rPr lang="sv-SE" sz="3400" b="1" i="0" err="1">
                <a:solidFill>
                  <a:schemeClr val="bg1"/>
                </a:solidFill>
                <a:latin typeface="Titillium Web"/>
                <a:ea typeface="+mj-ea"/>
                <a:cs typeface="+mj-cs"/>
              </a:rPr>
              <a:t>up</a:t>
            </a:r>
            <a:r>
              <a:rPr lang="sv-SE" sz="3400" b="1" i="0">
                <a:solidFill>
                  <a:schemeClr val="bg1"/>
                </a:solidFill>
                <a:latin typeface="Titillium Web"/>
                <a:ea typeface="+mj-ea"/>
                <a:cs typeface="+mj-cs"/>
              </a:rPr>
              <a:t> the </a:t>
            </a:r>
            <a:r>
              <a:rPr lang="sv-SE" sz="3400" b="1" i="0" err="1">
                <a:solidFill>
                  <a:schemeClr val="bg1"/>
                </a:solidFill>
                <a:latin typeface="Titillium Web"/>
                <a:ea typeface="+mj-ea"/>
                <a:cs typeface="+mj-cs"/>
              </a:rPr>
              <a:t>day</a:t>
            </a:r>
            <a:endParaRPr lang="sv-SE">
              <a:solidFill>
                <a:schemeClr val="bg1"/>
              </a:solidFill>
            </a:endParaRPr>
          </a:p>
        </p:txBody>
      </p:sp>
      <p:sp>
        <p:nvSpPr>
          <p:cNvPr id="2" name="Rectangle 1">
            <a:extLst>
              <a:ext uri="{FF2B5EF4-FFF2-40B4-BE49-F238E27FC236}">
                <a16:creationId xmlns:a16="http://schemas.microsoft.com/office/drawing/2014/main" id="{BFA23635-A224-A19E-0A78-71D2A19B0A95}"/>
              </a:ext>
            </a:extLst>
          </p:cNvPr>
          <p:cNvSpPr/>
          <p:nvPr/>
        </p:nvSpPr>
        <p:spPr>
          <a:xfrm>
            <a:off x="4947937" y="3958910"/>
            <a:ext cx="6616533" cy="1908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9" name="TextBox 8">
            <a:extLst>
              <a:ext uri="{FF2B5EF4-FFF2-40B4-BE49-F238E27FC236}">
                <a16:creationId xmlns:a16="http://schemas.microsoft.com/office/drawing/2014/main" id="{D2E054D4-978C-E24B-9B27-F22E9D3F3B81}"/>
              </a:ext>
            </a:extLst>
          </p:cNvPr>
          <p:cNvSpPr txBox="1"/>
          <p:nvPr/>
        </p:nvSpPr>
        <p:spPr>
          <a:xfrm>
            <a:off x="5323074" y="4171633"/>
            <a:ext cx="6493790" cy="1787669"/>
          </a:xfrm>
          <a:prstGeom prst="rect">
            <a:avLst/>
          </a:prstGeom>
          <a:noFill/>
        </p:spPr>
        <p:txBody>
          <a:bodyPr wrap="square" lIns="0" tIns="0" rIns="0" bIns="0" rtlCol="0">
            <a:spAutoFit/>
          </a:bodyPr>
          <a:lstStyle/>
          <a:p>
            <a:pPr marL="0" indent="0">
              <a:lnSpc>
                <a:spcPct val="150000"/>
              </a:lnSpc>
              <a:buFont typeface="Arial" panose="020B0604020202020204" pitchFamily="34" charset="0"/>
              <a:buNone/>
            </a:pPr>
            <a:r>
              <a:rPr lang="sv-SE" sz="2000">
                <a:solidFill>
                  <a:schemeClr val="bg1"/>
                </a:solidFill>
              </a:rPr>
              <a:t>HAVE WE DONE WHAT WE SET OUT TO DO TODAY?</a:t>
            </a:r>
          </a:p>
          <a:p>
            <a:pPr marL="0" indent="0">
              <a:lnSpc>
                <a:spcPct val="150000"/>
              </a:lnSpc>
              <a:buFont typeface="Arial" panose="020B0604020202020204" pitchFamily="34" charset="0"/>
              <a:buNone/>
            </a:pPr>
            <a:r>
              <a:rPr lang="sv-SE" sz="2000">
                <a:solidFill>
                  <a:schemeClr val="bg1"/>
                </a:solidFill>
              </a:rPr>
              <a:t>If </a:t>
            </a:r>
            <a:r>
              <a:rPr lang="sv-SE" sz="2000" err="1">
                <a:solidFill>
                  <a:schemeClr val="bg1"/>
                </a:solidFill>
              </a:rPr>
              <a:t>you</a:t>
            </a:r>
            <a:r>
              <a:rPr lang="sv-SE" sz="2000">
                <a:solidFill>
                  <a:schemeClr val="bg1"/>
                </a:solidFill>
              </a:rPr>
              <a:t> </a:t>
            </a:r>
            <a:r>
              <a:rPr lang="sv-SE" sz="2000" err="1">
                <a:solidFill>
                  <a:schemeClr val="bg1"/>
                </a:solidFill>
              </a:rPr>
              <a:t>would</a:t>
            </a:r>
            <a:r>
              <a:rPr lang="sv-SE" sz="2000">
                <a:solidFill>
                  <a:schemeClr val="bg1"/>
                </a:solidFill>
              </a:rPr>
              <a:t> like to read </a:t>
            </a:r>
            <a:r>
              <a:rPr lang="sv-SE" sz="2000" err="1">
                <a:solidFill>
                  <a:schemeClr val="bg1"/>
                </a:solidFill>
              </a:rPr>
              <a:t>more</a:t>
            </a:r>
            <a:r>
              <a:rPr lang="sv-SE" sz="2000">
                <a:solidFill>
                  <a:schemeClr val="bg1"/>
                </a:solidFill>
              </a:rPr>
              <a:t>, </a:t>
            </a:r>
            <a:r>
              <a:rPr lang="sv-SE" sz="2000" err="1">
                <a:solidFill>
                  <a:schemeClr val="bg1"/>
                </a:solidFill>
              </a:rPr>
              <a:t>you'll</a:t>
            </a:r>
            <a:r>
              <a:rPr lang="sv-SE" sz="2000">
                <a:solidFill>
                  <a:schemeClr val="bg1"/>
                </a:solidFill>
              </a:rPr>
              <a:t> </a:t>
            </a:r>
            <a:r>
              <a:rPr lang="sv-SE" sz="2000" err="1">
                <a:solidFill>
                  <a:schemeClr val="bg1"/>
                </a:solidFill>
              </a:rPr>
              <a:t>find</a:t>
            </a:r>
            <a:r>
              <a:rPr lang="sv-SE" sz="2000">
                <a:solidFill>
                  <a:schemeClr val="bg1"/>
                </a:solidFill>
              </a:rPr>
              <a:t> it all </a:t>
            </a:r>
            <a:r>
              <a:rPr lang="sv-SE" sz="2000" err="1">
                <a:solidFill>
                  <a:schemeClr val="bg1"/>
                </a:solidFill>
              </a:rPr>
              <a:t>here</a:t>
            </a:r>
            <a:r>
              <a:rPr lang="sv-SE" sz="2000">
                <a:solidFill>
                  <a:schemeClr val="bg1"/>
                </a:solidFill>
              </a:rPr>
              <a:t>: </a:t>
            </a:r>
          </a:p>
          <a:p>
            <a:pPr marL="0" indent="0">
              <a:lnSpc>
                <a:spcPct val="150000"/>
              </a:lnSpc>
              <a:buFont typeface="Arial" panose="020B0604020202020204" pitchFamily="34" charset="0"/>
              <a:buNone/>
            </a:pPr>
            <a:r>
              <a:rPr lang="sv-SE" b="1" u="sng" err="1">
                <a:solidFill>
                  <a:schemeClr val="accent5"/>
                </a:solidFill>
              </a:rPr>
              <a:t>Safety</a:t>
            </a:r>
            <a:r>
              <a:rPr lang="sv-SE" b="1" u="sng">
                <a:solidFill>
                  <a:schemeClr val="accent5"/>
                </a:solidFill>
              </a:rPr>
              <a:t> </a:t>
            </a:r>
            <a:r>
              <a:rPr lang="sv-SE" b="1" u="sng" err="1">
                <a:solidFill>
                  <a:schemeClr val="accent5"/>
                </a:solidFill>
              </a:rPr>
              <a:t>first</a:t>
            </a:r>
            <a:r>
              <a:rPr lang="sv-SE" b="1" u="sng">
                <a:solidFill>
                  <a:schemeClr val="accent5"/>
                </a:solidFill>
              </a:rPr>
              <a:t>! Joint </a:t>
            </a:r>
            <a:r>
              <a:rPr lang="sv-SE" b="1" u="sng" err="1">
                <a:solidFill>
                  <a:schemeClr val="accent5"/>
                </a:solidFill>
              </a:rPr>
              <a:t>group</a:t>
            </a:r>
            <a:r>
              <a:rPr lang="sv-SE" b="1" u="sng">
                <a:solidFill>
                  <a:schemeClr val="accent5"/>
                </a:solidFill>
              </a:rPr>
              <a:t> </a:t>
            </a:r>
            <a:r>
              <a:rPr lang="sv-SE" b="1" u="sng" err="1">
                <a:solidFill>
                  <a:schemeClr val="accent5"/>
                </a:solidFill>
              </a:rPr>
              <a:t>governance</a:t>
            </a:r>
            <a:r>
              <a:rPr lang="sv-SE" b="1" u="sng">
                <a:solidFill>
                  <a:schemeClr val="accent5"/>
                </a:solidFill>
              </a:rPr>
              <a:t> and </a:t>
            </a:r>
            <a:r>
              <a:rPr lang="sv-SE" b="1" u="sng" err="1">
                <a:solidFill>
                  <a:schemeClr val="accent5"/>
                </a:solidFill>
              </a:rPr>
              <a:t>objectives</a:t>
            </a:r>
            <a:r>
              <a:rPr lang="sv-SE" b="1" u="sng">
                <a:solidFill>
                  <a:schemeClr val="accent5"/>
                </a:solidFill>
              </a:rPr>
              <a:t> </a:t>
            </a:r>
          </a:p>
          <a:p>
            <a:pPr>
              <a:lnSpc>
                <a:spcPct val="150000"/>
              </a:lnSpc>
            </a:pPr>
            <a:endParaRPr lang="en-SE" sz="2000">
              <a:solidFill>
                <a:schemeClr val="bg1"/>
              </a:solidFill>
            </a:endParaRPr>
          </a:p>
        </p:txBody>
      </p:sp>
    </p:spTree>
    <p:extLst>
      <p:ext uri="{BB962C8B-B14F-4D97-AF65-F5344CB8AC3E}">
        <p14:creationId xmlns:p14="http://schemas.microsoft.com/office/powerpoint/2010/main" val="90073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DC95E3-B2E2-304F-867F-473A5DEC97EA}"/>
              </a:ext>
            </a:extLst>
          </p:cNvPr>
          <p:cNvSpPr>
            <a:spLocks noGrp="1"/>
          </p:cNvSpPr>
          <p:nvPr>
            <p:ph idx="1"/>
          </p:nvPr>
        </p:nvSpPr>
        <p:spPr>
          <a:xfrm>
            <a:off x="3526971" y="136442"/>
            <a:ext cx="7621121" cy="5795962"/>
          </a:xfrm>
        </p:spPr>
        <p:txBody>
          <a:bodyPr>
            <a:normAutofit lnSpcReduction="10000"/>
          </a:bodyPr>
          <a:lstStyle/>
          <a:p>
            <a:pPr>
              <a:buClr>
                <a:srgbClr val="FFFFFF"/>
              </a:buClr>
            </a:pPr>
            <a:endParaRPr lang="sv-SE" sz="1400" b="1">
              <a:ea typeface="+mn-lt"/>
              <a:cs typeface="+mn-lt"/>
            </a:endParaRPr>
          </a:p>
          <a:p>
            <a:pPr>
              <a:buClr>
                <a:srgbClr val="FFFFFF"/>
              </a:buClr>
            </a:pPr>
            <a:r>
              <a:rPr lang="sv-SE" sz="1400" b="1" err="1">
                <a:ea typeface="+mn-lt"/>
                <a:cs typeface="+mn-lt"/>
              </a:rPr>
              <a:t>Safety</a:t>
            </a:r>
            <a:r>
              <a:rPr lang="sv-SE" sz="1400" b="1">
                <a:ea typeface="+mn-lt"/>
                <a:cs typeface="+mn-lt"/>
              </a:rPr>
              <a:t> </a:t>
            </a:r>
            <a:r>
              <a:rPr lang="sv-SE" sz="1400" b="1" err="1">
                <a:ea typeface="+mn-lt"/>
                <a:cs typeface="+mn-lt"/>
              </a:rPr>
              <a:t>First</a:t>
            </a:r>
            <a:endParaRPr lang="sv-SE" sz="1400" b="1">
              <a:ea typeface="+mn-lt"/>
              <a:cs typeface="+mn-lt"/>
            </a:endParaRPr>
          </a:p>
          <a:p>
            <a:pPr>
              <a:buClr>
                <a:srgbClr val="FFFFFF"/>
              </a:buClr>
            </a:pPr>
            <a:r>
              <a:rPr lang="sv-SE" sz="1400" b="1">
                <a:ea typeface="+mn-lt"/>
                <a:cs typeface="+mn-lt"/>
              </a:rPr>
              <a:t>Common </a:t>
            </a:r>
            <a:r>
              <a:rPr lang="sv-SE" sz="1400" b="1" err="1">
                <a:ea typeface="+mn-lt"/>
                <a:cs typeface="+mn-lt"/>
              </a:rPr>
              <a:t>objectives</a:t>
            </a:r>
            <a:r>
              <a:rPr lang="sv-SE" sz="1400" b="1">
                <a:ea typeface="+mn-lt"/>
                <a:cs typeface="+mn-lt"/>
              </a:rPr>
              <a:t> for </a:t>
            </a:r>
            <a:r>
              <a:rPr lang="sv-SE" sz="1400" b="1" err="1">
                <a:ea typeface="+mn-lt"/>
                <a:cs typeface="+mn-lt"/>
              </a:rPr>
              <a:t>Safety</a:t>
            </a:r>
            <a:r>
              <a:rPr lang="sv-SE" sz="1400" b="1">
                <a:ea typeface="+mn-lt"/>
                <a:cs typeface="+mn-lt"/>
              </a:rPr>
              <a:t> </a:t>
            </a:r>
            <a:r>
              <a:rPr lang="sv-SE" sz="1400" b="1" err="1">
                <a:ea typeface="+mn-lt"/>
                <a:cs typeface="+mn-lt"/>
              </a:rPr>
              <a:t>First</a:t>
            </a:r>
            <a:endParaRPr lang="sv-SE" sz="1400" b="1">
              <a:ea typeface="+mn-lt"/>
              <a:cs typeface="+mn-lt"/>
            </a:endParaRPr>
          </a:p>
          <a:p>
            <a:pPr lvl="1" indent="-267970">
              <a:buClr>
                <a:srgbClr val="FFFFFF"/>
              </a:buClr>
            </a:pPr>
            <a:r>
              <a:rPr lang="sv-SE" sz="1000" err="1">
                <a:ea typeface="+mn-lt"/>
                <a:cs typeface="+mn-lt"/>
              </a:rPr>
              <a:t>Strategic</a:t>
            </a:r>
            <a:r>
              <a:rPr lang="sv-SE" sz="1000">
                <a:ea typeface="+mn-lt"/>
                <a:cs typeface="+mn-lt"/>
              </a:rPr>
              <a:t> </a:t>
            </a:r>
            <a:r>
              <a:rPr lang="sv-SE" sz="1000" err="1">
                <a:ea typeface="+mn-lt"/>
                <a:cs typeface="+mn-lt"/>
              </a:rPr>
              <a:t>objectives</a:t>
            </a:r>
            <a:r>
              <a:rPr lang="sv-SE" sz="1000">
                <a:ea typeface="+mn-lt"/>
                <a:cs typeface="+mn-lt"/>
              </a:rPr>
              <a:t> for </a:t>
            </a:r>
            <a:r>
              <a:rPr lang="sv-SE" sz="1000" err="1">
                <a:ea typeface="+mn-lt"/>
                <a:cs typeface="+mn-lt"/>
              </a:rPr>
              <a:t>Safety</a:t>
            </a:r>
            <a:r>
              <a:rPr lang="sv-SE" sz="1000">
                <a:ea typeface="+mn-lt"/>
                <a:cs typeface="+mn-lt"/>
              </a:rPr>
              <a:t> </a:t>
            </a:r>
            <a:r>
              <a:rPr lang="sv-SE" sz="1000" err="1">
                <a:ea typeface="+mn-lt"/>
                <a:cs typeface="+mn-lt"/>
              </a:rPr>
              <a:t>First</a:t>
            </a:r>
            <a:endParaRPr lang="sv-SE" sz="1000">
              <a:ea typeface="+mn-lt"/>
              <a:cs typeface="+mn-lt"/>
            </a:endParaRPr>
          </a:p>
          <a:p>
            <a:pPr lvl="1" indent="-267970">
              <a:buClr>
                <a:srgbClr val="FFFFFF"/>
              </a:buClr>
            </a:pPr>
            <a:r>
              <a:rPr lang="sv-SE" sz="1000">
                <a:ea typeface="+mn-lt"/>
                <a:cs typeface="+mn-lt"/>
              </a:rPr>
              <a:t>A </a:t>
            </a:r>
            <a:r>
              <a:rPr lang="sv-SE" sz="1000" err="1">
                <a:ea typeface="+mn-lt"/>
                <a:cs typeface="+mn-lt"/>
              </a:rPr>
              <a:t>safe</a:t>
            </a:r>
            <a:r>
              <a:rPr lang="sv-SE" sz="1000">
                <a:ea typeface="+mn-lt"/>
                <a:cs typeface="+mn-lt"/>
              </a:rPr>
              <a:t> and sound </a:t>
            </a:r>
            <a:r>
              <a:rPr lang="sv-SE" sz="1000" err="1">
                <a:ea typeface="+mn-lt"/>
                <a:cs typeface="+mn-lt"/>
              </a:rPr>
              <a:t>work</a:t>
            </a:r>
            <a:r>
              <a:rPr lang="sv-SE" sz="1000">
                <a:ea typeface="+mn-lt"/>
                <a:cs typeface="+mn-lt"/>
              </a:rPr>
              <a:t> </a:t>
            </a:r>
            <a:r>
              <a:rPr lang="sv-SE" sz="1000" err="1">
                <a:ea typeface="+mn-lt"/>
                <a:cs typeface="+mn-lt"/>
              </a:rPr>
              <a:t>environment</a:t>
            </a:r>
            <a:endParaRPr lang="sv-SE" sz="1000">
              <a:ea typeface="+mn-lt"/>
              <a:cs typeface="+mn-lt"/>
            </a:endParaRPr>
          </a:p>
          <a:p>
            <a:pPr>
              <a:buClr>
                <a:srgbClr val="FFFFFF"/>
              </a:buClr>
            </a:pPr>
            <a:r>
              <a:rPr lang="sv-SE" sz="1400" b="1" err="1">
                <a:ea typeface="+mn-lt"/>
                <a:cs typeface="+mn-lt"/>
              </a:rPr>
              <a:t>Work</a:t>
            </a:r>
            <a:r>
              <a:rPr lang="sv-SE" sz="1400" b="1">
                <a:ea typeface="+mn-lt"/>
                <a:cs typeface="+mn-lt"/>
              </a:rPr>
              <a:t> </a:t>
            </a:r>
            <a:r>
              <a:rPr lang="sv-SE" sz="1400" b="1" err="1">
                <a:ea typeface="+mn-lt"/>
                <a:cs typeface="+mn-lt"/>
              </a:rPr>
              <a:t>environment</a:t>
            </a:r>
            <a:r>
              <a:rPr lang="sv-SE" sz="1400" b="1">
                <a:ea typeface="+mn-lt"/>
                <a:cs typeface="+mn-lt"/>
              </a:rPr>
              <a:t> Index – </a:t>
            </a:r>
            <a:r>
              <a:rPr lang="sv-SE" sz="1400" b="1" err="1">
                <a:ea typeface="+mn-lt"/>
                <a:cs typeface="+mn-lt"/>
              </a:rPr>
              <a:t>meaning</a:t>
            </a:r>
            <a:r>
              <a:rPr lang="sv-SE" sz="1400" b="1">
                <a:ea typeface="+mn-lt"/>
                <a:cs typeface="+mn-lt"/>
              </a:rPr>
              <a:t>, </a:t>
            </a:r>
            <a:r>
              <a:rPr lang="sv-SE" sz="1400" b="1" err="1">
                <a:ea typeface="+mn-lt"/>
                <a:cs typeface="+mn-lt"/>
              </a:rPr>
              <a:t>dialogue</a:t>
            </a:r>
            <a:r>
              <a:rPr lang="sv-SE" sz="1400" b="1">
                <a:ea typeface="+mn-lt"/>
                <a:cs typeface="+mn-lt"/>
              </a:rPr>
              <a:t> and </a:t>
            </a:r>
            <a:r>
              <a:rPr lang="sv-SE" sz="1400" b="1" err="1">
                <a:ea typeface="+mn-lt"/>
                <a:cs typeface="+mn-lt"/>
              </a:rPr>
              <a:t>reflection</a:t>
            </a:r>
            <a:endParaRPr lang="sv-SE" sz="1400">
              <a:ea typeface="+mn-lt"/>
              <a:cs typeface="+mn-lt"/>
            </a:endParaRPr>
          </a:p>
          <a:p>
            <a:pPr lvl="1" indent="-267970">
              <a:buClr>
                <a:srgbClr val="FFFFFF"/>
              </a:buClr>
            </a:pPr>
            <a:r>
              <a:rPr lang="sv-SE" sz="1000" err="1">
                <a:ea typeface="+mn-lt"/>
                <a:cs typeface="+mn-lt"/>
              </a:rPr>
              <a:t>Safety</a:t>
            </a:r>
            <a:endParaRPr lang="sv-SE" sz="1000">
              <a:ea typeface="+mn-lt"/>
              <a:cs typeface="+mn-lt"/>
            </a:endParaRPr>
          </a:p>
          <a:p>
            <a:pPr lvl="1" indent="-267970">
              <a:buClr>
                <a:srgbClr val="FFFFFF"/>
              </a:buClr>
            </a:pPr>
            <a:r>
              <a:rPr lang="sv-SE" sz="1000">
                <a:ea typeface="+mn-lt"/>
                <a:cs typeface="+mn-lt"/>
              </a:rPr>
              <a:t>Health</a:t>
            </a:r>
          </a:p>
          <a:p>
            <a:pPr lvl="1" indent="-267970">
              <a:buClr>
                <a:srgbClr val="FFFFFF"/>
              </a:buClr>
            </a:pPr>
            <a:r>
              <a:rPr lang="sv-SE" sz="1000" err="1">
                <a:ea typeface="+mn-lt"/>
                <a:cs typeface="+mn-lt"/>
              </a:rPr>
              <a:t>Inclusion</a:t>
            </a:r>
            <a:endParaRPr lang="sv-SE" sz="1000">
              <a:ea typeface="+mn-lt"/>
              <a:cs typeface="+mn-lt"/>
            </a:endParaRPr>
          </a:p>
          <a:p>
            <a:pPr lvl="1" indent="-267970">
              <a:buClr>
                <a:srgbClr val="FFFFFF"/>
              </a:buClr>
            </a:pPr>
            <a:r>
              <a:rPr lang="sv-SE" sz="1000" err="1">
                <a:ea typeface="+mn-lt"/>
                <a:cs typeface="+mn-lt"/>
              </a:rPr>
              <a:t>Well-being</a:t>
            </a:r>
          </a:p>
          <a:p>
            <a:pPr>
              <a:buClr>
                <a:srgbClr val="FFFFFF"/>
              </a:buClr>
            </a:pPr>
            <a:r>
              <a:rPr lang="sv-SE" sz="1400" b="1">
                <a:ea typeface="+mn-lt"/>
                <a:cs typeface="+mn-lt"/>
              </a:rPr>
              <a:t>The Golden </a:t>
            </a:r>
            <a:r>
              <a:rPr lang="sv-SE" sz="1400" b="1" err="1">
                <a:ea typeface="+mn-lt"/>
                <a:cs typeface="+mn-lt"/>
              </a:rPr>
              <a:t>Rules</a:t>
            </a:r>
            <a:endParaRPr lang="sv-SE" sz="1400" b="1">
              <a:ea typeface="+mn-lt"/>
              <a:cs typeface="+mn-lt"/>
            </a:endParaRPr>
          </a:p>
          <a:p>
            <a:pPr lvl="1" indent="-267970">
              <a:buClr>
                <a:srgbClr val="FFFFFF"/>
              </a:buClr>
            </a:pPr>
            <a:r>
              <a:rPr lang="sv-SE" sz="1000">
                <a:ea typeface="+mn-lt"/>
                <a:cs typeface="+mn-lt"/>
              </a:rPr>
              <a:t>The </a:t>
            </a:r>
            <a:r>
              <a:rPr lang="sv-SE" sz="1000" err="1">
                <a:ea typeface="+mn-lt"/>
                <a:cs typeface="+mn-lt"/>
              </a:rPr>
              <a:t>six</a:t>
            </a:r>
            <a:r>
              <a:rPr lang="sv-SE" sz="1000">
                <a:ea typeface="+mn-lt"/>
                <a:cs typeface="+mn-lt"/>
              </a:rPr>
              <a:t> Golden </a:t>
            </a:r>
            <a:r>
              <a:rPr lang="sv-SE" sz="1000" err="1">
                <a:ea typeface="+mn-lt"/>
                <a:cs typeface="+mn-lt"/>
              </a:rPr>
              <a:t>Rules</a:t>
            </a:r>
            <a:endParaRPr lang="sv-SE" sz="1000">
              <a:ea typeface="+mn-lt"/>
              <a:cs typeface="+mn-lt"/>
            </a:endParaRPr>
          </a:p>
          <a:p>
            <a:pPr lvl="1" indent="-267970">
              <a:buClr>
                <a:srgbClr val="FFFFFF"/>
              </a:buClr>
            </a:pPr>
            <a:r>
              <a:rPr lang="sv-SE" sz="1000">
                <a:ea typeface="+mn-lt"/>
                <a:cs typeface="+mn-lt"/>
              </a:rPr>
              <a:t>It starts </a:t>
            </a:r>
            <a:r>
              <a:rPr lang="sv-SE" sz="1000" err="1">
                <a:ea typeface="+mn-lt"/>
                <a:cs typeface="+mn-lt"/>
              </a:rPr>
              <a:t>with</a:t>
            </a:r>
            <a:r>
              <a:rPr lang="sv-SE" sz="1000">
                <a:ea typeface="+mn-lt"/>
                <a:cs typeface="+mn-lt"/>
              </a:rPr>
              <a:t> </a:t>
            </a:r>
            <a:r>
              <a:rPr lang="sv-SE" sz="1000" err="1">
                <a:ea typeface="+mn-lt"/>
                <a:cs typeface="+mn-lt"/>
              </a:rPr>
              <a:t>me</a:t>
            </a:r>
            <a:r>
              <a:rPr lang="sv-SE" sz="1000">
                <a:ea typeface="+mn-lt"/>
                <a:cs typeface="+mn-lt"/>
              </a:rPr>
              <a:t> – </a:t>
            </a:r>
            <a:r>
              <a:rPr lang="sv-SE" sz="1000" err="1">
                <a:ea typeface="+mn-lt"/>
                <a:cs typeface="+mn-lt"/>
              </a:rPr>
              <a:t>exercise</a:t>
            </a:r>
            <a:endParaRPr lang="sv-SE" sz="1000">
              <a:ea typeface="+mn-lt"/>
              <a:cs typeface="+mn-lt"/>
            </a:endParaRPr>
          </a:p>
          <a:p>
            <a:pPr lvl="1" indent="-267970">
              <a:buClr>
                <a:srgbClr val="FFFFFF"/>
              </a:buClr>
            </a:pPr>
            <a:r>
              <a:rPr lang="sv-SE" sz="1000" err="1">
                <a:ea typeface="+mn-lt"/>
                <a:cs typeface="+mn-lt"/>
              </a:rPr>
              <a:t>Introduction</a:t>
            </a:r>
            <a:r>
              <a:rPr lang="sv-SE" sz="1000">
                <a:ea typeface="+mn-lt"/>
                <a:cs typeface="+mn-lt"/>
              </a:rPr>
              <a:t> </a:t>
            </a:r>
            <a:r>
              <a:rPr lang="sv-SE" sz="1000" err="1">
                <a:ea typeface="+mn-lt"/>
                <a:cs typeface="+mn-lt"/>
              </a:rPr>
              <a:t>of</a:t>
            </a:r>
            <a:r>
              <a:rPr lang="sv-SE" sz="1000">
                <a:ea typeface="+mn-lt"/>
                <a:cs typeface="+mn-lt"/>
              </a:rPr>
              <a:t> the Golden </a:t>
            </a:r>
            <a:r>
              <a:rPr lang="sv-SE" sz="1000" err="1">
                <a:ea typeface="+mn-lt"/>
                <a:cs typeface="+mn-lt"/>
              </a:rPr>
              <a:t>Rules</a:t>
            </a:r>
            <a:r>
              <a:rPr lang="sv-SE" sz="1000">
                <a:ea typeface="+mn-lt"/>
                <a:cs typeface="+mn-lt"/>
              </a:rPr>
              <a:t> </a:t>
            </a:r>
            <a:r>
              <a:rPr lang="sv-SE" sz="1000" err="1">
                <a:ea typeface="+mn-lt"/>
                <a:cs typeface="+mn-lt"/>
              </a:rPr>
              <a:t>throughout</a:t>
            </a:r>
            <a:r>
              <a:rPr lang="sv-SE" sz="1000">
                <a:ea typeface="+mn-lt"/>
                <a:cs typeface="+mn-lt"/>
              </a:rPr>
              <a:t> the </a:t>
            </a:r>
            <a:r>
              <a:rPr lang="sv-SE" sz="1000" err="1">
                <a:ea typeface="+mn-lt"/>
                <a:cs typeface="+mn-lt"/>
              </a:rPr>
              <a:t>entire</a:t>
            </a:r>
            <a:r>
              <a:rPr lang="sv-SE" sz="1000">
                <a:ea typeface="+mn-lt"/>
                <a:cs typeface="+mn-lt"/>
              </a:rPr>
              <a:t> </a:t>
            </a:r>
            <a:r>
              <a:rPr lang="sv-SE" sz="1000" err="1">
                <a:ea typeface="+mn-lt"/>
                <a:cs typeface="+mn-lt"/>
              </a:rPr>
              <a:t>group</a:t>
            </a:r>
            <a:endParaRPr lang="sv-SE" sz="1000">
              <a:ea typeface="+mn-lt"/>
              <a:cs typeface="+mn-lt"/>
            </a:endParaRPr>
          </a:p>
          <a:p>
            <a:pPr indent="-267970">
              <a:buClr>
                <a:srgbClr val="FFFFFF"/>
              </a:buClr>
            </a:pPr>
            <a:r>
              <a:rPr lang="sv-SE" sz="1400" b="1" err="1">
                <a:ea typeface="+mn-lt"/>
                <a:cs typeface="+mn-lt"/>
              </a:rPr>
              <a:t>Important</a:t>
            </a:r>
            <a:r>
              <a:rPr lang="sv-SE" sz="1400" b="1">
                <a:ea typeface="+mn-lt"/>
                <a:cs typeface="+mn-lt"/>
              </a:rPr>
              <a:t> </a:t>
            </a:r>
            <a:r>
              <a:rPr lang="sv-SE" sz="1400" b="1" err="1">
                <a:ea typeface="+mn-lt"/>
                <a:cs typeface="+mn-lt"/>
              </a:rPr>
              <a:t>components</a:t>
            </a:r>
            <a:r>
              <a:rPr lang="sv-SE" sz="1400" b="1">
                <a:ea typeface="+mn-lt"/>
                <a:cs typeface="+mn-lt"/>
              </a:rPr>
              <a:t> </a:t>
            </a:r>
            <a:r>
              <a:rPr lang="sv-SE" sz="1400" b="1" err="1">
                <a:ea typeface="+mn-lt"/>
                <a:cs typeface="+mn-lt"/>
              </a:rPr>
              <a:t>of</a:t>
            </a:r>
            <a:r>
              <a:rPr lang="sv-SE" sz="1400" b="1">
                <a:ea typeface="+mn-lt"/>
                <a:cs typeface="+mn-lt"/>
              </a:rPr>
              <a:t> </a:t>
            </a:r>
            <a:r>
              <a:rPr lang="sv-SE" sz="1400" b="1" err="1">
                <a:ea typeface="+mn-lt"/>
                <a:cs typeface="+mn-lt"/>
              </a:rPr>
              <a:t>Safety</a:t>
            </a:r>
            <a:r>
              <a:rPr lang="sv-SE" sz="1400" b="1">
                <a:ea typeface="+mn-lt"/>
                <a:cs typeface="+mn-lt"/>
              </a:rPr>
              <a:t> </a:t>
            </a:r>
            <a:r>
              <a:rPr lang="sv-SE" sz="1400" b="1" err="1">
                <a:ea typeface="+mn-lt"/>
                <a:cs typeface="+mn-lt"/>
              </a:rPr>
              <a:t>First</a:t>
            </a:r>
            <a:endParaRPr lang="sv-SE" sz="1400" b="1">
              <a:ea typeface="+mn-lt"/>
              <a:cs typeface="+mn-lt"/>
            </a:endParaRPr>
          </a:p>
          <a:p>
            <a:pPr lvl="1" indent="-267970">
              <a:buClr>
                <a:srgbClr val="FFFFFF"/>
              </a:buClr>
            </a:pPr>
            <a:r>
              <a:rPr lang="sv-SE" sz="1000">
                <a:ea typeface="+mn-lt"/>
                <a:cs typeface="+mn-lt"/>
              </a:rPr>
              <a:t>The basis for </a:t>
            </a:r>
            <a:r>
              <a:rPr lang="sv-SE" sz="1000" err="1">
                <a:ea typeface="+mn-lt"/>
                <a:cs typeface="+mn-lt"/>
              </a:rPr>
              <a:t>LKAB’s</a:t>
            </a:r>
            <a:r>
              <a:rPr lang="sv-SE" sz="1000">
                <a:ea typeface="+mn-lt"/>
                <a:cs typeface="+mn-lt"/>
              </a:rPr>
              <a:t> </a:t>
            </a:r>
            <a:r>
              <a:rPr lang="sv-SE" sz="1000" err="1">
                <a:ea typeface="+mn-lt"/>
                <a:cs typeface="+mn-lt"/>
              </a:rPr>
              <a:t>work</a:t>
            </a:r>
            <a:r>
              <a:rPr lang="sv-SE" sz="1000">
                <a:ea typeface="+mn-lt"/>
                <a:cs typeface="+mn-lt"/>
              </a:rPr>
              <a:t> </a:t>
            </a:r>
            <a:r>
              <a:rPr lang="sv-SE" sz="1000" err="1">
                <a:ea typeface="+mn-lt"/>
                <a:cs typeface="+mn-lt"/>
              </a:rPr>
              <a:t>environment</a:t>
            </a:r>
            <a:r>
              <a:rPr lang="sv-SE" sz="1000">
                <a:ea typeface="+mn-lt"/>
                <a:cs typeface="+mn-lt"/>
              </a:rPr>
              <a:t> management</a:t>
            </a:r>
          </a:p>
          <a:p>
            <a:pPr lvl="1" indent="-267970">
              <a:buClr>
                <a:srgbClr val="FFFFFF"/>
              </a:buClr>
            </a:pPr>
            <a:r>
              <a:rPr lang="sv-SE" sz="1000" err="1">
                <a:ea typeface="+mn-lt"/>
                <a:cs typeface="+mn-lt"/>
              </a:rPr>
              <a:t>Laws</a:t>
            </a:r>
            <a:r>
              <a:rPr lang="sv-SE" sz="1000">
                <a:ea typeface="+mn-lt"/>
                <a:cs typeface="+mn-lt"/>
              </a:rPr>
              <a:t> and </a:t>
            </a:r>
            <a:r>
              <a:rPr lang="sv-SE" sz="1000" err="1">
                <a:ea typeface="+mn-lt"/>
                <a:cs typeface="+mn-lt"/>
              </a:rPr>
              <a:t>governance</a:t>
            </a:r>
            <a:endParaRPr lang="sv-SE" sz="1000">
              <a:ea typeface="+mn-lt"/>
              <a:cs typeface="+mn-lt"/>
            </a:endParaRPr>
          </a:p>
          <a:p>
            <a:pPr lvl="1" indent="-267970">
              <a:buClr>
                <a:srgbClr val="FFFFFF"/>
              </a:buClr>
            </a:pPr>
            <a:r>
              <a:rPr lang="sv-SE" sz="1000">
                <a:ea typeface="+mn-lt"/>
                <a:cs typeface="+mn-lt"/>
              </a:rPr>
              <a:t>Risk management</a:t>
            </a:r>
          </a:p>
          <a:p>
            <a:pPr lvl="1" indent="-267970">
              <a:buClr>
                <a:srgbClr val="FFFFFF"/>
              </a:buClr>
            </a:pPr>
            <a:r>
              <a:rPr lang="sv-SE" sz="1000" err="1">
                <a:ea typeface="+mn-lt"/>
                <a:cs typeface="+mn-lt"/>
              </a:rPr>
              <a:t>Suppliers</a:t>
            </a:r>
            <a:r>
              <a:rPr lang="sv-SE" sz="1000">
                <a:ea typeface="+mn-lt"/>
                <a:cs typeface="+mn-lt"/>
              </a:rPr>
              <a:t> and </a:t>
            </a:r>
            <a:r>
              <a:rPr lang="sv-SE" sz="1000" err="1">
                <a:ea typeface="+mn-lt"/>
                <a:cs typeface="+mn-lt"/>
              </a:rPr>
              <a:t>contractors</a:t>
            </a:r>
            <a:endParaRPr lang="sv-SE" sz="1000">
              <a:ea typeface="+mn-lt"/>
              <a:cs typeface="+mn-lt"/>
            </a:endParaRPr>
          </a:p>
          <a:p>
            <a:pPr lvl="1" indent="-267970">
              <a:buClr>
                <a:srgbClr val="FFFFFF"/>
              </a:buClr>
            </a:pPr>
            <a:r>
              <a:rPr lang="sv-SE" sz="1000" err="1">
                <a:ea typeface="+mn-lt"/>
                <a:cs typeface="+mn-lt"/>
              </a:rPr>
              <a:t>Sanction</a:t>
            </a:r>
            <a:r>
              <a:rPr lang="sv-SE" sz="1000">
                <a:ea typeface="+mn-lt"/>
                <a:cs typeface="+mn-lt"/>
              </a:rPr>
              <a:t> system for the </a:t>
            </a:r>
            <a:r>
              <a:rPr lang="sv-SE" sz="1000" err="1">
                <a:ea typeface="+mn-lt"/>
                <a:cs typeface="+mn-lt"/>
              </a:rPr>
              <a:t>safety</a:t>
            </a:r>
            <a:r>
              <a:rPr lang="sv-SE" sz="1000">
                <a:ea typeface="+mn-lt"/>
                <a:cs typeface="+mn-lt"/>
              </a:rPr>
              <a:t> </a:t>
            </a:r>
            <a:r>
              <a:rPr lang="sv-SE" sz="1000" err="1">
                <a:ea typeface="+mn-lt"/>
                <a:cs typeface="+mn-lt"/>
              </a:rPr>
              <a:t>of</a:t>
            </a:r>
            <a:r>
              <a:rPr lang="sv-SE" sz="1000">
                <a:ea typeface="+mn-lt"/>
                <a:cs typeface="+mn-lt"/>
              </a:rPr>
              <a:t> all</a:t>
            </a:r>
          </a:p>
          <a:p>
            <a:pPr>
              <a:buClr>
                <a:srgbClr val="FFFFFF"/>
              </a:buClr>
            </a:pPr>
            <a:r>
              <a:rPr lang="sv-SE" sz="1400" b="1" err="1">
                <a:ea typeface="+mn-lt"/>
                <a:cs typeface="+mn-lt"/>
              </a:rPr>
              <a:t>Conclusion</a:t>
            </a:r>
            <a:endParaRPr lang="sv-SE" sz="1400" b="1">
              <a:ea typeface="+mn-lt"/>
              <a:cs typeface="+mn-lt"/>
            </a:endParaRPr>
          </a:p>
          <a:p>
            <a:pPr lvl="1" indent="-267970">
              <a:buClr>
                <a:srgbClr val="FFFFFF"/>
              </a:buClr>
            </a:pPr>
            <a:r>
              <a:rPr lang="sv-SE" sz="1000" err="1">
                <a:ea typeface="+mn-lt"/>
                <a:cs typeface="+mn-lt"/>
              </a:rPr>
              <a:t>Summing</a:t>
            </a:r>
            <a:r>
              <a:rPr lang="sv-SE" sz="1000">
                <a:ea typeface="+mn-lt"/>
                <a:cs typeface="+mn-lt"/>
              </a:rPr>
              <a:t> </a:t>
            </a:r>
            <a:r>
              <a:rPr lang="sv-SE" sz="1000" err="1">
                <a:ea typeface="+mn-lt"/>
                <a:cs typeface="+mn-lt"/>
              </a:rPr>
              <a:t>up</a:t>
            </a:r>
            <a:r>
              <a:rPr lang="sv-SE" sz="1000">
                <a:ea typeface="+mn-lt"/>
                <a:cs typeface="+mn-lt"/>
              </a:rPr>
              <a:t> the </a:t>
            </a:r>
            <a:r>
              <a:rPr lang="sv-SE" sz="1000" err="1">
                <a:ea typeface="+mn-lt"/>
                <a:cs typeface="+mn-lt"/>
              </a:rPr>
              <a:t>day</a:t>
            </a:r>
            <a:endParaRPr lang="sv-SE" sz="1000">
              <a:ea typeface="+mn-lt"/>
              <a:cs typeface="+mn-lt"/>
            </a:endParaRPr>
          </a:p>
        </p:txBody>
      </p:sp>
      <p:sp>
        <p:nvSpPr>
          <p:cNvPr id="3" name="Slide Number Placeholder 2">
            <a:extLst>
              <a:ext uri="{FF2B5EF4-FFF2-40B4-BE49-F238E27FC236}">
                <a16:creationId xmlns:a16="http://schemas.microsoft.com/office/drawing/2014/main" id="{16C332C6-1A09-A140-96FF-3225348DCB0F}"/>
              </a:ext>
            </a:extLst>
          </p:cNvPr>
          <p:cNvSpPr>
            <a:spLocks noGrp="1"/>
          </p:cNvSpPr>
          <p:nvPr>
            <p:ph type="sldNum" sz="quarter" idx="12"/>
          </p:nvPr>
        </p:nvSpPr>
        <p:spPr/>
        <p:txBody>
          <a:bodyPr/>
          <a:lstStyle/>
          <a:p>
            <a:pPr algn="l"/>
            <a:fld id="{FF0A07D5-82FF-48F1-8DEB-0B2470916748}" type="slidenum">
              <a:rPr lang="sv-SE" smtClean="0"/>
              <a:pPr algn="l"/>
              <a:t>4</a:t>
            </a:fld>
            <a:endParaRPr lang="sv-SE"/>
          </a:p>
        </p:txBody>
      </p:sp>
      <p:sp>
        <p:nvSpPr>
          <p:cNvPr id="5" name="Rectangle 4">
            <a:extLst>
              <a:ext uri="{FF2B5EF4-FFF2-40B4-BE49-F238E27FC236}">
                <a16:creationId xmlns:a16="http://schemas.microsoft.com/office/drawing/2014/main" id="{E1F140CC-3E43-CB41-9344-62F4AE4262E4}"/>
              </a:ext>
            </a:extLst>
          </p:cNvPr>
          <p:cNvSpPr/>
          <p:nvPr/>
        </p:nvSpPr>
        <p:spPr>
          <a:xfrm>
            <a:off x="264122" y="1685925"/>
            <a:ext cx="2726728" cy="3295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6" name="Title 1">
            <a:extLst>
              <a:ext uri="{FF2B5EF4-FFF2-40B4-BE49-F238E27FC236}">
                <a16:creationId xmlns:a16="http://schemas.microsoft.com/office/drawing/2014/main" id="{D14EED59-5C9C-5B4E-B8B5-4153285BBAFF}"/>
              </a:ext>
            </a:extLst>
          </p:cNvPr>
          <p:cNvSpPr txBox="1">
            <a:spLocks/>
          </p:cNvSpPr>
          <p:nvPr/>
        </p:nvSpPr>
        <p:spPr>
          <a:xfrm>
            <a:off x="606122" y="2878138"/>
            <a:ext cx="2187575" cy="550862"/>
          </a:xfrm>
          <a:prstGeom prst="rect">
            <a:avLst/>
          </a:prstGeom>
        </p:spPr>
        <p:txBody>
          <a:bodyPr/>
          <a:lst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a:lstStyle>
          <a:p>
            <a:r>
              <a:rPr lang="en-GB">
                <a:solidFill>
                  <a:schemeClr val="bg1"/>
                </a:solidFill>
              </a:rPr>
              <a:t>Content</a:t>
            </a:r>
            <a:endParaRPr lang="en-SE">
              <a:solidFill>
                <a:schemeClr val="bg1"/>
              </a:solidFill>
            </a:endParaRPr>
          </a:p>
        </p:txBody>
      </p:sp>
    </p:spTree>
    <p:extLst>
      <p:ext uri="{BB962C8B-B14F-4D97-AF65-F5344CB8AC3E}">
        <p14:creationId xmlns:p14="http://schemas.microsoft.com/office/powerpoint/2010/main" val="1388354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63D1BE1E-F193-174D-4BAE-7433BA04DDB5}"/>
              </a:ext>
            </a:extLst>
          </p:cNvPr>
          <p:cNvSpPr>
            <a:spLocks noGrp="1"/>
          </p:cNvSpPr>
          <p:nvPr>
            <p:ph type="sldNum" sz="quarter" idx="12"/>
          </p:nvPr>
        </p:nvSpPr>
        <p:spPr/>
        <p:txBody>
          <a:bodyPr/>
          <a:lstStyle/>
          <a:p>
            <a:pPr algn="l"/>
            <a:fld id="{FF0A07D5-82FF-48F1-8DEB-0B2470916748}" type="slidenum">
              <a:rPr lang="sv-SE" dirty="0" smtClean="0"/>
              <a:pPr algn="l"/>
              <a:t>40</a:t>
            </a:fld>
            <a:endParaRPr lang="sv-SE"/>
          </a:p>
        </p:txBody>
      </p:sp>
      <p:sp>
        <p:nvSpPr>
          <p:cNvPr id="2" name="Platshållare för sidfot 1">
            <a:extLst>
              <a:ext uri="{FF2B5EF4-FFF2-40B4-BE49-F238E27FC236}">
                <a16:creationId xmlns:a16="http://schemas.microsoft.com/office/drawing/2014/main" id="{5CA60352-3D88-B54A-48BF-134BD15F1AFD}"/>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2580507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8670FC-B360-4D1B-9C19-152AE1CD4556}"/>
              </a:ext>
            </a:extLst>
          </p:cNvPr>
          <p:cNvSpPr>
            <a:spLocks noGrp="1"/>
          </p:cNvSpPr>
          <p:nvPr>
            <p:ph type="title"/>
          </p:nvPr>
        </p:nvSpPr>
        <p:spPr/>
        <p:txBody>
          <a:bodyPr/>
          <a:lstStyle/>
          <a:p>
            <a:r>
              <a:rPr lang="sv-SE" sz="4000" b="1" i="0" err="1">
                <a:solidFill>
                  <a:srgbClr val="004369"/>
                </a:solidFill>
                <a:latin typeface="Titillium Web"/>
                <a:ea typeface="+mj-ea"/>
                <a:cs typeface="+mj-cs"/>
              </a:rPr>
              <a:t>Safety</a:t>
            </a:r>
            <a:r>
              <a:rPr lang="sv-SE">
                <a:solidFill>
                  <a:srgbClr val="004369"/>
                </a:solidFill>
                <a:latin typeface="Titillium Web"/>
              </a:rPr>
              <a:t> </a:t>
            </a:r>
            <a:r>
              <a:rPr lang="sv-SE" err="1">
                <a:solidFill>
                  <a:srgbClr val="004369"/>
                </a:solidFill>
                <a:latin typeface="Titillium Web"/>
              </a:rPr>
              <a:t>First</a:t>
            </a:r>
            <a:r>
              <a:rPr lang="sv-SE" sz="4000" b="1" i="0">
                <a:solidFill>
                  <a:srgbClr val="004369"/>
                </a:solidFill>
                <a:latin typeface="Titillium Web"/>
                <a:ea typeface="+mj-ea"/>
                <a:cs typeface="+mj-cs"/>
              </a:rPr>
              <a:t>!</a:t>
            </a:r>
            <a:r>
              <a:rPr lang="sv-SE">
                <a:solidFill>
                  <a:srgbClr val="004369"/>
                </a:solidFill>
                <a:latin typeface="Titillium Web"/>
              </a:rPr>
              <a:t> </a:t>
            </a:r>
            <a:endParaRPr lang="sv-SE"/>
          </a:p>
        </p:txBody>
      </p:sp>
      <p:sp>
        <p:nvSpPr>
          <p:cNvPr id="3" name="Platshållare för text 2">
            <a:extLst>
              <a:ext uri="{FF2B5EF4-FFF2-40B4-BE49-F238E27FC236}">
                <a16:creationId xmlns:a16="http://schemas.microsoft.com/office/drawing/2014/main" id="{1A3CFDA0-9A37-4454-AD2A-D53BA2AB0956}"/>
              </a:ext>
            </a:extLst>
          </p:cNvPr>
          <p:cNvSpPr>
            <a:spLocks noGrp="1"/>
          </p:cNvSpPr>
          <p:nvPr>
            <p:ph type="body" sz="quarter" idx="13"/>
          </p:nvPr>
        </p:nvSpPr>
        <p:spPr/>
        <p:txBody>
          <a:bodyPr/>
          <a:lstStyle/>
          <a:p>
            <a:r>
              <a:rPr lang="sv-SE"/>
              <a:t>1</a:t>
            </a:r>
          </a:p>
        </p:txBody>
      </p:sp>
      <p:sp>
        <p:nvSpPr>
          <p:cNvPr id="4" name="Platshållare för sidfot 3">
            <a:extLst>
              <a:ext uri="{FF2B5EF4-FFF2-40B4-BE49-F238E27FC236}">
                <a16:creationId xmlns:a16="http://schemas.microsoft.com/office/drawing/2014/main" id="{07DCC800-7729-400D-9D0C-038D572CAFA5}"/>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310861E6-3A00-49ED-AA40-48EED18D0952}"/>
              </a:ext>
            </a:extLst>
          </p:cNvPr>
          <p:cNvSpPr>
            <a:spLocks noGrp="1"/>
          </p:cNvSpPr>
          <p:nvPr>
            <p:ph type="sldNum" sz="quarter" idx="16"/>
          </p:nvPr>
        </p:nvSpPr>
        <p:spPr/>
        <p:txBody>
          <a:bodyPr/>
          <a:lstStyle/>
          <a:p>
            <a:pPr algn="l"/>
            <a:fld id="{FF0A07D5-82FF-48F1-8DEB-0B2470916748}" type="slidenum">
              <a:rPr lang="sv-SE" smtClean="0"/>
              <a:pPr algn="l"/>
              <a:t>5</a:t>
            </a:fld>
            <a:endParaRPr lang="sv-SE"/>
          </a:p>
        </p:txBody>
      </p:sp>
    </p:spTree>
    <p:extLst>
      <p:ext uri="{BB962C8B-B14F-4D97-AF65-F5344CB8AC3E}">
        <p14:creationId xmlns:p14="http://schemas.microsoft.com/office/powerpoint/2010/main" val="302917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0BFAB17-A5BB-309A-C14F-FA2319C02FBF}"/>
              </a:ext>
            </a:extLst>
          </p:cNvPr>
          <p:cNvSpPr>
            <a:spLocks noGrp="1"/>
          </p:cNvSpPr>
          <p:nvPr>
            <p:ph type="pic" sz="quarter" idx="15"/>
          </p:nvPr>
        </p:nvSpPr>
        <p:spPr/>
      </p:sp>
      <p:sp>
        <p:nvSpPr>
          <p:cNvPr id="3" name="Title 2">
            <a:extLst>
              <a:ext uri="{FF2B5EF4-FFF2-40B4-BE49-F238E27FC236}">
                <a16:creationId xmlns:a16="http://schemas.microsoft.com/office/drawing/2014/main" id="{8EC915DD-5D07-EC4C-80AD-9140D84C7B85}"/>
              </a:ext>
            </a:extLst>
          </p:cNvPr>
          <p:cNvSpPr>
            <a:spLocks noGrp="1"/>
          </p:cNvSpPr>
          <p:nvPr>
            <p:ph type="title"/>
          </p:nvPr>
        </p:nvSpPr>
        <p:spPr/>
        <p:txBody>
          <a:bodyPr/>
          <a:lstStyle/>
          <a:p>
            <a:r>
              <a:rPr lang="sv-SE" sz="2400" i="0" err="1">
                <a:solidFill>
                  <a:srgbClr val="004369"/>
                </a:solidFill>
                <a:latin typeface="Titillium Web"/>
                <a:ea typeface="+mj-ea"/>
                <a:cs typeface="+mj-cs"/>
              </a:rPr>
              <a:t>Safety</a:t>
            </a:r>
            <a:r>
              <a:rPr lang="sv-SE" sz="2400" i="0">
                <a:solidFill>
                  <a:srgbClr val="004369"/>
                </a:solidFill>
                <a:latin typeface="Titillium Web"/>
                <a:ea typeface="+mj-ea"/>
                <a:cs typeface="+mj-cs"/>
              </a:rPr>
              <a:t> </a:t>
            </a:r>
            <a:r>
              <a:rPr lang="sv-SE" sz="2400" i="0" err="1">
                <a:solidFill>
                  <a:srgbClr val="004369"/>
                </a:solidFill>
                <a:latin typeface="Titillium Web"/>
                <a:ea typeface="+mj-ea"/>
                <a:cs typeface="+mj-cs"/>
              </a:rPr>
              <a:t>First</a:t>
            </a:r>
            <a:r>
              <a:rPr lang="sv-SE" sz="2400" i="0">
                <a:solidFill>
                  <a:srgbClr val="004369"/>
                </a:solidFill>
                <a:latin typeface="Titillium Web"/>
                <a:ea typeface="+mj-ea"/>
                <a:cs typeface="+mj-cs"/>
              </a:rPr>
              <a:t> </a:t>
            </a:r>
            <a:r>
              <a:rPr lang="sv-SE" sz="2400" i="0" err="1">
                <a:solidFill>
                  <a:srgbClr val="004369"/>
                </a:solidFill>
                <a:latin typeface="Titillium Web"/>
                <a:ea typeface="+mj-ea"/>
                <a:cs typeface="+mj-cs"/>
              </a:rPr>
              <a:t>today</a:t>
            </a:r>
            <a:endParaRPr lang="en-SE"/>
          </a:p>
        </p:txBody>
      </p:sp>
      <p:sp>
        <p:nvSpPr>
          <p:cNvPr id="4" name="Subtitle 3">
            <a:extLst>
              <a:ext uri="{FF2B5EF4-FFF2-40B4-BE49-F238E27FC236}">
                <a16:creationId xmlns:a16="http://schemas.microsoft.com/office/drawing/2014/main" id="{CEFE6F91-7B1D-604E-B6A1-5E1C3190C39F}"/>
              </a:ext>
            </a:extLst>
          </p:cNvPr>
          <p:cNvSpPr>
            <a:spLocks noGrp="1"/>
          </p:cNvSpPr>
          <p:nvPr>
            <p:ph type="subTitle" idx="16"/>
          </p:nvPr>
        </p:nvSpPr>
        <p:spPr>
          <a:xfrm>
            <a:off x="6929069" y="2266394"/>
            <a:ext cx="4641608" cy="3166026"/>
          </a:xfrm>
        </p:spPr>
        <p:txBody>
          <a:bodyPr/>
          <a:lstStyle/>
          <a:p>
            <a:pPr marL="0" indent="0">
              <a:lnSpc>
                <a:spcPct val="100000"/>
              </a:lnSpc>
              <a:buNone/>
            </a:pPr>
            <a:r>
              <a:rPr lang="sv-SE" sz="2000" b="0" err="1"/>
              <a:t>We</a:t>
            </a:r>
            <a:r>
              <a:rPr lang="sv-SE" sz="2000" b="0"/>
              <a:t> </a:t>
            </a:r>
            <a:r>
              <a:rPr lang="sv-SE" sz="2000" b="0" err="1"/>
              <a:t>want</a:t>
            </a:r>
            <a:r>
              <a:rPr lang="sv-SE" sz="2000" b="0"/>
              <a:t> to </a:t>
            </a:r>
            <a:r>
              <a:rPr lang="sv-SE" sz="2000" b="0" err="1"/>
              <a:t>take</a:t>
            </a:r>
            <a:r>
              <a:rPr lang="sv-SE" sz="2000" b="0"/>
              <a:t> the </a:t>
            </a:r>
            <a:r>
              <a:rPr lang="sv-SE" sz="2000" b="0" err="1"/>
              <a:t>next</a:t>
            </a:r>
            <a:r>
              <a:rPr lang="sv-SE" sz="2000" b="0"/>
              <a:t> step and </a:t>
            </a:r>
            <a:r>
              <a:rPr lang="sv-SE" sz="2000" b="0" err="1"/>
              <a:t>significantly</a:t>
            </a:r>
            <a:r>
              <a:rPr lang="sv-SE" sz="2000" b="0"/>
              <a:t> </a:t>
            </a:r>
            <a:r>
              <a:rPr lang="sv-SE" sz="2000" b="0" err="1"/>
              <a:t>reduce</a:t>
            </a:r>
            <a:r>
              <a:rPr lang="sv-SE" sz="2000" b="0"/>
              <a:t> the </a:t>
            </a:r>
            <a:r>
              <a:rPr lang="sv-SE" sz="2000" b="0" err="1"/>
              <a:t>number</a:t>
            </a:r>
            <a:r>
              <a:rPr lang="sv-SE" sz="2000" b="0"/>
              <a:t> </a:t>
            </a:r>
            <a:r>
              <a:rPr lang="sv-SE" sz="2000" b="0" err="1"/>
              <a:t>of</a:t>
            </a:r>
            <a:r>
              <a:rPr lang="sv-SE" sz="2000" b="0"/>
              <a:t> </a:t>
            </a:r>
            <a:r>
              <a:rPr lang="sv-SE" sz="2000" b="0" err="1"/>
              <a:t>accidents</a:t>
            </a:r>
            <a:r>
              <a:rPr lang="sv-SE" sz="2000" b="0"/>
              <a:t>. </a:t>
            </a:r>
          </a:p>
          <a:p>
            <a:pPr>
              <a:lnSpc>
                <a:spcPct val="100000"/>
              </a:lnSpc>
            </a:pPr>
            <a:r>
              <a:rPr lang="sv-SE" sz="2000" b="0"/>
              <a:t>It is a </a:t>
            </a:r>
            <a:r>
              <a:rPr lang="sv-SE" sz="2000" b="0" err="1"/>
              <a:t>challenge</a:t>
            </a:r>
            <a:r>
              <a:rPr lang="sv-SE" sz="2000" b="0"/>
              <a:t> </a:t>
            </a:r>
            <a:r>
              <a:rPr lang="sv-SE" sz="2000" b="0" err="1"/>
              <a:t>that</a:t>
            </a:r>
            <a:r>
              <a:rPr lang="sv-SE" sz="2000" b="0"/>
              <a:t> </a:t>
            </a:r>
            <a:r>
              <a:rPr lang="sv-SE" sz="2000" b="0" err="1"/>
              <a:t>will</a:t>
            </a:r>
            <a:r>
              <a:rPr lang="sv-SE" sz="2000" b="0"/>
              <a:t> </a:t>
            </a:r>
            <a:r>
              <a:rPr lang="sv-SE" sz="2000" b="0" err="1"/>
              <a:t>require</a:t>
            </a:r>
            <a:r>
              <a:rPr lang="sv-SE" sz="2000" b="0"/>
              <a:t> </a:t>
            </a:r>
            <a:r>
              <a:rPr lang="sv-SE" sz="2000" b="0" err="1"/>
              <a:t>us</a:t>
            </a:r>
            <a:r>
              <a:rPr lang="sv-SE" sz="2000" b="0"/>
              <a:t> to </a:t>
            </a:r>
            <a:r>
              <a:rPr lang="sv-SE" sz="2000" b="0" err="1"/>
              <a:t>work</a:t>
            </a:r>
            <a:r>
              <a:rPr lang="sv-SE" sz="2000" b="0"/>
              <a:t> </a:t>
            </a:r>
            <a:r>
              <a:rPr lang="sv-SE" sz="2000" b="0" err="1"/>
              <a:t>together</a:t>
            </a:r>
            <a:r>
              <a:rPr lang="sv-SE" sz="2000" b="0"/>
              <a:t> and make </a:t>
            </a:r>
            <a:r>
              <a:rPr lang="sv-SE" sz="2000" b="0" err="1"/>
              <a:t>use</a:t>
            </a:r>
            <a:r>
              <a:rPr lang="sv-SE" sz="2000" b="0"/>
              <a:t> </a:t>
            </a:r>
            <a:r>
              <a:rPr lang="sv-SE" sz="2000" b="0" err="1"/>
              <a:t>of</a:t>
            </a:r>
            <a:r>
              <a:rPr lang="sv-SE" sz="2000" b="0"/>
              <a:t> the </a:t>
            </a:r>
            <a:r>
              <a:rPr lang="sv-SE" sz="2000" b="0" err="1"/>
              <a:t>available</a:t>
            </a:r>
            <a:r>
              <a:rPr lang="sv-SE" sz="2000" b="0"/>
              <a:t> </a:t>
            </a:r>
            <a:r>
              <a:rPr lang="sv-SE" sz="2000" b="0" err="1"/>
              <a:t>knowledge</a:t>
            </a:r>
            <a:r>
              <a:rPr lang="sv-SE" sz="2000" b="0"/>
              <a:t> and research. </a:t>
            </a:r>
            <a:r>
              <a:rPr lang="sv-SE" sz="2000" b="0" err="1"/>
              <a:t>Safety</a:t>
            </a:r>
            <a:r>
              <a:rPr lang="sv-SE" sz="2000" b="0"/>
              <a:t> is </a:t>
            </a:r>
            <a:r>
              <a:rPr lang="sv-SE" sz="2000" b="0" err="1"/>
              <a:t>influenced</a:t>
            </a:r>
            <a:r>
              <a:rPr lang="sv-SE" sz="2000" b="0"/>
              <a:t> by </a:t>
            </a:r>
            <a:r>
              <a:rPr lang="sv-SE" sz="2000" b="0" err="1"/>
              <a:t>various</a:t>
            </a:r>
            <a:r>
              <a:rPr lang="sv-SE" sz="2000" b="0"/>
              <a:t> </a:t>
            </a:r>
            <a:r>
              <a:rPr lang="sv-SE" sz="2000" b="0" err="1"/>
              <a:t>factors</a:t>
            </a:r>
            <a:r>
              <a:rPr lang="sv-SE" sz="2000" b="0"/>
              <a:t>, </a:t>
            </a:r>
            <a:r>
              <a:rPr lang="sv-SE" sz="2000" b="0" err="1"/>
              <a:t>where</a:t>
            </a:r>
            <a:r>
              <a:rPr lang="sv-SE" sz="2000" b="0"/>
              <a:t> the </a:t>
            </a:r>
            <a:r>
              <a:rPr lang="sv-SE" sz="2000" b="0" err="1"/>
              <a:t>technical</a:t>
            </a:r>
            <a:r>
              <a:rPr lang="sv-SE" sz="2000" b="0"/>
              <a:t> </a:t>
            </a:r>
            <a:r>
              <a:rPr lang="sv-SE" sz="2000" b="0" err="1"/>
              <a:t>aspect</a:t>
            </a:r>
            <a:r>
              <a:rPr lang="sv-SE" sz="2000" b="0"/>
              <a:t> is </a:t>
            </a:r>
            <a:r>
              <a:rPr lang="sv-SE" sz="2000" b="0" err="1"/>
              <a:t>rarely</a:t>
            </a:r>
            <a:r>
              <a:rPr lang="sv-SE" sz="2000" b="0"/>
              <a:t> the </a:t>
            </a:r>
            <a:r>
              <a:rPr lang="sv-SE" sz="2000" b="0" err="1"/>
              <a:t>only</a:t>
            </a:r>
            <a:r>
              <a:rPr lang="sv-SE" sz="2000" b="0"/>
              <a:t> </a:t>
            </a:r>
            <a:r>
              <a:rPr lang="sv-SE" sz="2000" b="0" err="1"/>
              <a:t>one</a:t>
            </a:r>
            <a:r>
              <a:rPr lang="sv-SE" sz="2000" b="0"/>
              <a:t>. </a:t>
            </a:r>
            <a:r>
              <a:rPr lang="sv-SE" sz="2000" b="0" err="1"/>
              <a:t>This</a:t>
            </a:r>
            <a:r>
              <a:rPr lang="sv-SE" sz="2000" b="0"/>
              <a:t> </a:t>
            </a:r>
            <a:r>
              <a:rPr lang="sv-SE" sz="2000" b="0" err="1"/>
              <a:t>insight</a:t>
            </a:r>
            <a:r>
              <a:rPr lang="sv-SE" sz="2000" b="0"/>
              <a:t> has </a:t>
            </a:r>
            <a:r>
              <a:rPr lang="sv-SE" sz="2000" b="0" err="1"/>
              <a:t>meant</a:t>
            </a:r>
            <a:r>
              <a:rPr lang="sv-SE" sz="2000" b="0"/>
              <a:t> </a:t>
            </a:r>
            <a:r>
              <a:rPr lang="sv-SE" sz="2000" b="0" err="1"/>
              <a:t>that</a:t>
            </a:r>
            <a:r>
              <a:rPr lang="sv-SE" sz="2000" b="0"/>
              <a:t> </a:t>
            </a:r>
            <a:r>
              <a:rPr lang="sv-SE" sz="2000" b="0" err="1"/>
              <a:t>Safety</a:t>
            </a:r>
            <a:r>
              <a:rPr lang="sv-SE" sz="2000" b="0"/>
              <a:t> </a:t>
            </a:r>
            <a:r>
              <a:rPr lang="sv-SE" sz="2000" b="0" err="1"/>
              <a:t>First</a:t>
            </a:r>
            <a:r>
              <a:rPr lang="sv-SE" sz="2000" b="0"/>
              <a:t> has </a:t>
            </a:r>
            <a:r>
              <a:rPr lang="sv-SE" sz="2000" b="0" err="1"/>
              <a:t>adopted</a:t>
            </a:r>
            <a:r>
              <a:rPr lang="sv-SE" sz="2000" b="0"/>
              <a:t> a </a:t>
            </a:r>
            <a:r>
              <a:rPr lang="sv-SE" sz="2000" b="0" err="1"/>
              <a:t>broader</a:t>
            </a:r>
            <a:r>
              <a:rPr lang="sv-SE" sz="2000" b="0"/>
              <a:t> </a:t>
            </a:r>
            <a:r>
              <a:rPr lang="sv-SE" sz="2000" b="0" err="1"/>
              <a:t>perspective</a:t>
            </a:r>
            <a:r>
              <a:rPr lang="sv-SE" sz="2000" b="0"/>
              <a:t> in </a:t>
            </a:r>
            <a:r>
              <a:rPr lang="sv-SE" sz="2000" b="0" err="1"/>
              <a:t>which</a:t>
            </a:r>
            <a:r>
              <a:rPr lang="sv-SE" sz="2000" b="0"/>
              <a:t> </a:t>
            </a:r>
            <a:r>
              <a:rPr lang="sv-SE" sz="2000" b="0" err="1"/>
              <a:t>factors</a:t>
            </a:r>
            <a:r>
              <a:rPr lang="sv-SE" sz="2000" b="0"/>
              <a:t> </a:t>
            </a:r>
            <a:r>
              <a:rPr lang="sv-SE" sz="2000" b="0" err="1"/>
              <a:t>such</a:t>
            </a:r>
            <a:r>
              <a:rPr lang="sv-SE" sz="2000" b="0"/>
              <a:t> as </a:t>
            </a:r>
            <a:r>
              <a:rPr lang="sv-SE" sz="2000" b="0" err="1">
                <a:solidFill>
                  <a:schemeClr val="accent5"/>
                </a:solidFill>
              </a:rPr>
              <a:t>health</a:t>
            </a:r>
            <a:r>
              <a:rPr lang="sv-SE" sz="2000" b="0">
                <a:solidFill>
                  <a:schemeClr val="accent5"/>
                </a:solidFill>
              </a:rPr>
              <a:t>, </a:t>
            </a:r>
            <a:r>
              <a:rPr lang="sv-SE" sz="2000" b="0" err="1">
                <a:solidFill>
                  <a:schemeClr val="accent5"/>
                </a:solidFill>
              </a:rPr>
              <a:t>inclusion</a:t>
            </a:r>
            <a:r>
              <a:rPr lang="sv-SE" sz="2000" b="0">
                <a:solidFill>
                  <a:schemeClr val="accent5"/>
                </a:solidFill>
              </a:rPr>
              <a:t> </a:t>
            </a:r>
            <a:r>
              <a:rPr lang="sv-SE" sz="2000" b="0"/>
              <a:t>and</a:t>
            </a:r>
            <a:r>
              <a:rPr lang="sv-SE" sz="2000" b="0">
                <a:solidFill>
                  <a:schemeClr val="accent5"/>
                </a:solidFill>
              </a:rPr>
              <a:t> </a:t>
            </a:r>
            <a:r>
              <a:rPr lang="sv-SE" sz="2000" b="0" err="1">
                <a:solidFill>
                  <a:schemeClr val="accent5"/>
                </a:solidFill>
              </a:rPr>
              <a:t>well-being</a:t>
            </a:r>
            <a:r>
              <a:rPr lang="sv-SE" sz="2000" b="0">
                <a:solidFill>
                  <a:schemeClr val="accent5"/>
                </a:solidFill>
              </a:rPr>
              <a:t> </a:t>
            </a:r>
            <a:r>
              <a:rPr lang="sv-SE" sz="2000" b="0" err="1"/>
              <a:t>are</a:t>
            </a:r>
            <a:r>
              <a:rPr lang="sv-SE" sz="2000" b="0"/>
              <a:t> </a:t>
            </a:r>
            <a:r>
              <a:rPr lang="sv-SE" sz="2000" b="0" err="1"/>
              <a:t>included</a:t>
            </a:r>
            <a:r>
              <a:rPr lang="sv-SE" sz="2000" b="0"/>
              <a:t>. </a:t>
            </a:r>
            <a:r>
              <a:rPr lang="sv-SE" sz="2000" b="0" err="1"/>
              <a:t>There</a:t>
            </a:r>
            <a:r>
              <a:rPr lang="sv-SE" sz="2000" b="0"/>
              <a:t> </a:t>
            </a:r>
            <a:r>
              <a:rPr lang="sv-SE" sz="2000" b="0" err="1"/>
              <a:t>are</a:t>
            </a:r>
            <a:r>
              <a:rPr lang="sv-SE" sz="2000" b="0"/>
              <a:t> </a:t>
            </a:r>
            <a:r>
              <a:rPr lang="sv-SE" sz="2000" b="0" err="1"/>
              <a:t>now</a:t>
            </a:r>
            <a:r>
              <a:rPr lang="sv-SE" sz="2000" b="0"/>
              <a:t> </a:t>
            </a:r>
            <a:r>
              <a:rPr lang="sv-SE" sz="2000" b="0" err="1"/>
              <a:t>objectives</a:t>
            </a:r>
            <a:r>
              <a:rPr lang="sv-SE" sz="2000" b="0"/>
              <a:t> for all </a:t>
            </a:r>
            <a:r>
              <a:rPr lang="sv-SE" sz="2000" b="0" err="1"/>
              <a:t>of</a:t>
            </a:r>
            <a:r>
              <a:rPr lang="sv-SE" sz="2000" b="0"/>
              <a:t> </a:t>
            </a:r>
            <a:r>
              <a:rPr lang="sv-SE" sz="2000" b="0" err="1"/>
              <a:t>these</a:t>
            </a:r>
            <a:r>
              <a:rPr lang="sv-SE" sz="2000" b="0"/>
              <a:t> </a:t>
            </a:r>
            <a:r>
              <a:rPr lang="sv-SE" sz="2000" b="0" err="1"/>
              <a:t>aspects</a:t>
            </a:r>
            <a:r>
              <a:rPr lang="sv-SE" sz="2000" b="0"/>
              <a:t>. </a:t>
            </a:r>
          </a:p>
        </p:txBody>
      </p:sp>
      <p:sp>
        <p:nvSpPr>
          <p:cNvPr id="5" name="Footer Placeholder 4">
            <a:extLst>
              <a:ext uri="{FF2B5EF4-FFF2-40B4-BE49-F238E27FC236}">
                <a16:creationId xmlns:a16="http://schemas.microsoft.com/office/drawing/2014/main" id="{AFB93A18-FF00-F145-A4BA-C04DF5ECDBC9}"/>
              </a:ext>
            </a:extLst>
          </p:cNvPr>
          <p:cNvSpPr>
            <a:spLocks noGrp="1"/>
          </p:cNvSpPr>
          <p:nvPr>
            <p:ph type="ftr" sz="quarter" idx="18"/>
          </p:nvPr>
        </p:nvSpPr>
        <p:spPr/>
        <p:txBody>
          <a:bodyPr/>
          <a:lstStyle/>
          <a:p>
            <a:endParaRPr lang="sv-SE"/>
          </a:p>
        </p:txBody>
      </p:sp>
      <p:sp>
        <p:nvSpPr>
          <p:cNvPr id="6" name="Slide Number Placeholder 5">
            <a:extLst>
              <a:ext uri="{FF2B5EF4-FFF2-40B4-BE49-F238E27FC236}">
                <a16:creationId xmlns:a16="http://schemas.microsoft.com/office/drawing/2014/main" id="{C2D05162-5660-F349-B075-D72949D883A4}"/>
              </a:ext>
            </a:extLst>
          </p:cNvPr>
          <p:cNvSpPr>
            <a:spLocks noGrp="1"/>
          </p:cNvSpPr>
          <p:nvPr>
            <p:ph type="sldNum" sz="quarter" idx="19"/>
          </p:nvPr>
        </p:nvSpPr>
        <p:spPr/>
        <p:txBody>
          <a:bodyPr/>
          <a:lstStyle/>
          <a:p>
            <a:pPr algn="l"/>
            <a:fld id="{FF0A07D5-82FF-48F1-8DEB-0B2470916748}" type="slidenum">
              <a:rPr lang="sv-SE" smtClean="0"/>
              <a:pPr algn="l"/>
              <a:t>6</a:t>
            </a:fld>
            <a:endParaRPr lang="sv-SE"/>
          </a:p>
        </p:txBody>
      </p:sp>
      <p:pic>
        <p:nvPicPr>
          <p:cNvPr id="9" name="Picture 8" descr="A picture containing person, outdoor, group&#10;&#10;Description automatically generated">
            <a:extLst>
              <a:ext uri="{FF2B5EF4-FFF2-40B4-BE49-F238E27FC236}">
                <a16:creationId xmlns:a16="http://schemas.microsoft.com/office/drawing/2014/main" id="{F459697B-F433-07E8-362C-9C58BF5A5464}"/>
              </a:ext>
            </a:extLst>
          </p:cNvPr>
          <p:cNvPicPr>
            <a:picLocks noChangeAspect="1"/>
          </p:cNvPicPr>
          <p:nvPr/>
        </p:nvPicPr>
        <p:blipFill rotWithShape="1">
          <a:blip r:embed="rId2">
            <a:extLst>
              <a:ext uri="{28A0092B-C50C-407E-A947-70E740481C1C}">
                <a14:useLocalDpi xmlns:a14="http://schemas.microsoft.com/office/drawing/2010/main" val="0"/>
              </a:ext>
            </a:extLst>
          </a:blip>
          <a:srcRect l="-225" t="17744" r="225" b="13137"/>
          <a:stretch/>
        </p:blipFill>
        <p:spPr>
          <a:xfrm>
            <a:off x="-11575" y="0"/>
            <a:ext cx="6132059" cy="6357600"/>
          </a:xfrm>
          <a:prstGeom prst="rect">
            <a:avLst/>
          </a:prstGeom>
        </p:spPr>
      </p:pic>
    </p:spTree>
    <p:extLst>
      <p:ext uri="{BB962C8B-B14F-4D97-AF65-F5344CB8AC3E}">
        <p14:creationId xmlns:p14="http://schemas.microsoft.com/office/powerpoint/2010/main" val="3085945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9884A8-CB7C-3545-B547-146E56740EB3}"/>
              </a:ext>
            </a:extLst>
          </p:cNvPr>
          <p:cNvSpPr>
            <a:spLocks noGrp="1"/>
          </p:cNvSpPr>
          <p:nvPr>
            <p:ph type="title"/>
          </p:nvPr>
        </p:nvSpPr>
        <p:spPr/>
        <p:txBody>
          <a:bodyPr/>
          <a:lstStyle/>
          <a:p>
            <a:r>
              <a:rPr lang="sv-SE" sz="2400" i="0" err="1">
                <a:solidFill>
                  <a:srgbClr val="004369"/>
                </a:solidFill>
                <a:latin typeface="Titillium Web"/>
                <a:ea typeface="+mj-ea"/>
                <a:cs typeface="+mj-cs"/>
              </a:rPr>
              <a:t>Safety</a:t>
            </a:r>
            <a:r>
              <a:rPr lang="sv-SE" sz="2400" i="0">
                <a:solidFill>
                  <a:srgbClr val="004369"/>
                </a:solidFill>
                <a:latin typeface="Titillium Web"/>
                <a:ea typeface="+mj-ea"/>
                <a:cs typeface="+mj-cs"/>
              </a:rPr>
              <a:t> </a:t>
            </a:r>
            <a:r>
              <a:rPr lang="sv-SE" sz="2400" i="0" err="1">
                <a:solidFill>
                  <a:srgbClr val="004369"/>
                </a:solidFill>
                <a:latin typeface="Titillium Web"/>
                <a:ea typeface="+mj-ea"/>
                <a:cs typeface="+mj-cs"/>
              </a:rPr>
              <a:t>First</a:t>
            </a:r>
            <a:r>
              <a:rPr lang="sv-SE" sz="2400" i="0">
                <a:solidFill>
                  <a:srgbClr val="004369"/>
                </a:solidFill>
                <a:latin typeface="Titillium Web"/>
                <a:ea typeface="+mj-ea"/>
                <a:cs typeface="+mj-cs"/>
              </a:rPr>
              <a:t> </a:t>
            </a:r>
            <a:r>
              <a:rPr lang="sv-SE" sz="2400" i="0" err="1">
                <a:solidFill>
                  <a:srgbClr val="004369"/>
                </a:solidFill>
                <a:latin typeface="Titillium Web"/>
                <a:ea typeface="+mj-ea"/>
                <a:cs typeface="+mj-cs"/>
              </a:rPr>
              <a:t>today</a:t>
            </a:r>
            <a:endParaRPr lang="en-SE"/>
          </a:p>
        </p:txBody>
      </p:sp>
      <p:sp>
        <p:nvSpPr>
          <p:cNvPr id="4" name="Subtitle 3">
            <a:extLst>
              <a:ext uri="{FF2B5EF4-FFF2-40B4-BE49-F238E27FC236}">
                <a16:creationId xmlns:a16="http://schemas.microsoft.com/office/drawing/2014/main" id="{65FB485D-375B-2143-9701-14B68B02D02F}"/>
              </a:ext>
            </a:extLst>
          </p:cNvPr>
          <p:cNvSpPr>
            <a:spLocks noGrp="1"/>
          </p:cNvSpPr>
          <p:nvPr>
            <p:ph type="subTitle" idx="16"/>
          </p:nvPr>
        </p:nvSpPr>
        <p:spPr>
          <a:xfrm>
            <a:off x="6929069" y="1845987"/>
            <a:ext cx="4788000" cy="3166026"/>
          </a:xfrm>
        </p:spPr>
        <p:txBody>
          <a:bodyPr/>
          <a:lstStyle/>
          <a:p>
            <a:pPr>
              <a:lnSpc>
                <a:spcPct val="100000"/>
              </a:lnSpc>
            </a:pPr>
            <a:r>
              <a:rPr lang="en-US" sz="2000" b="0" noProof="1"/>
              <a:t>Safety First! Does it mean you’re wearing the correct PPE? Or is it the usual question every summer: 'Can I wear a T-shirt when I'm working in production?’  </a:t>
            </a:r>
          </a:p>
          <a:p>
            <a:pPr>
              <a:lnSpc>
                <a:spcPct val="100000"/>
              </a:lnSpc>
            </a:pPr>
            <a:r>
              <a:rPr lang="en-US" sz="2000" b="0" noProof="1"/>
              <a:t>Many of your colleagues can thank their safety equipment for the fact that their injury wasn't worse, and their safety glasses for the fact that they can still see. Appropriate safety equipment is now a clear part of Safety First. </a:t>
            </a:r>
          </a:p>
        </p:txBody>
      </p:sp>
      <p:sp>
        <p:nvSpPr>
          <p:cNvPr id="5" name="Footer Placeholder 4">
            <a:extLst>
              <a:ext uri="{FF2B5EF4-FFF2-40B4-BE49-F238E27FC236}">
                <a16:creationId xmlns:a16="http://schemas.microsoft.com/office/drawing/2014/main" id="{7E1C754F-DA04-C441-86D5-37A3F1F2DA3C}"/>
              </a:ext>
            </a:extLst>
          </p:cNvPr>
          <p:cNvSpPr>
            <a:spLocks noGrp="1"/>
          </p:cNvSpPr>
          <p:nvPr>
            <p:ph type="ftr" sz="quarter" idx="18"/>
          </p:nvPr>
        </p:nvSpPr>
        <p:spPr/>
        <p:txBody>
          <a:bodyPr/>
          <a:lstStyle/>
          <a:p>
            <a:endParaRPr lang="sv-SE"/>
          </a:p>
        </p:txBody>
      </p:sp>
      <p:sp>
        <p:nvSpPr>
          <p:cNvPr id="6" name="Slide Number Placeholder 5">
            <a:extLst>
              <a:ext uri="{FF2B5EF4-FFF2-40B4-BE49-F238E27FC236}">
                <a16:creationId xmlns:a16="http://schemas.microsoft.com/office/drawing/2014/main" id="{AB56C006-58E8-184F-91EE-5880B8238A39}"/>
              </a:ext>
            </a:extLst>
          </p:cNvPr>
          <p:cNvSpPr>
            <a:spLocks noGrp="1"/>
          </p:cNvSpPr>
          <p:nvPr>
            <p:ph type="sldNum" sz="quarter" idx="19"/>
          </p:nvPr>
        </p:nvSpPr>
        <p:spPr/>
        <p:txBody>
          <a:bodyPr/>
          <a:lstStyle/>
          <a:p>
            <a:pPr algn="l"/>
            <a:fld id="{FF0A07D5-82FF-48F1-8DEB-0B2470916748}" type="slidenum">
              <a:rPr lang="sv-SE" smtClean="0"/>
              <a:pPr algn="l"/>
              <a:t>7</a:t>
            </a:fld>
            <a:endParaRPr lang="sv-SE"/>
          </a:p>
        </p:txBody>
      </p:sp>
      <p:pic>
        <p:nvPicPr>
          <p:cNvPr id="2" name="Bildobjekt 6">
            <a:extLst>
              <a:ext uri="{FF2B5EF4-FFF2-40B4-BE49-F238E27FC236}">
                <a16:creationId xmlns:a16="http://schemas.microsoft.com/office/drawing/2014/main" id="{D491E762-4E75-EAF7-8CFA-7A14C1930133}"/>
              </a:ext>
            </a:extLst>
          </p:cNvPr>
          <p:cNvPicPr>
            <a:picLocks noChangeAspect="1"/>
          </p:cNvPicPr>
          <p:nvPr/>
        </p:nvPicPr>
        <p:blipFill rotWithShape="1">
          <a:blip r:embed="rId2">
            <a:extLst>
              <a:ext uri="{28A0092B-C50C-407E-A947-70E740481C1C}">
                <a14:useLocalDpi xmlns:a14="http://schemas.microsoft.com/office/drawing/2010/main" val="0"/>
              </a:ext>
            </a:extLst>
          </a:blip>
          <a:srcRect l="10026" r="10026"/>
          <a:stretch/>
        </p:blipFill>
        <p:spPr>
          <a:xfrm>
            <a:off x="-1" y="0"/>
            <a:ext cx="6082211" cy="6357600"/>
          </a:xfrm>
          <a:prstGeom prst="rect">
            <a:avLst/>
          </a:prstGeom>
          <a:solidFill>
            <a:schemeClr val="bg2"/>
          </a:solidFill>
        </p:spPr>
      </p:pic>
    </p:spTree>
    <p:extLst>
      <p:ext uri="{BB962C8B-B14F-4D97-AF65-F5344CB8AC3E}">
        <p14:creationId xmlns:p14="http://schemas.microsoft.com/office/powerpoint/2010/main" val="608668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person, control panel&#10;&#10;Description automatically generated">
            <a:extLst>
              <a:ext uri="{FF2B5EF4-FFF2-40B4-BE49-F238E27FC236}">
                <a16:creationId xmlns:a16="http://schemas.microsoft.com/office/drawing/2014/main" id="{2D0A1CBB-3214-104A-820C-6F2483B8B84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8115" r="18115"/>
          <a:stretch>
            <a:fillRect/>
          </a:stretch>
        </p:blipFill>
        <p:spPr/>
      </p:pic>
      <p:sp>
        <p:nvSpPr>
          <p:cNvPr id="3" name="Title 2">
            <a:extLst>
              <a:ext uri="{FF2B5EF4-FFF2-40B4-BE49-F238E27FC236}">
                <a16:creationId xmlns:a16="http://schemas.microsoft.com/office/drawing/2014/main" id="{092129D2-6B95-9D4D-A69B-8D5DA01F1DD1}"/>
              </a:ext>
            </a:extLst>
          </p:cNvPr>
          <p:cNvSpPr>
            <a:spLocks noGrp="1"/>
          </p:cNvSpPr>
          <p:nvPr>
            <p:ph type="title"/>
          </p:nvPr>
        </p:nvSpPr>
        <p:spPr/>
        <p:txBody>
          <a:bodyPr/>
          <a:lstStyle/>
          <a:p>
            <a:r>
              <a:rPr lang="sv-SE" sz="2400" i="0" err="1">
                <a:solidFill>
                  <a:srgbClr val="004369"/>
                </a:solidFill>
                <a:latin typeface="Titillium Web"/>
                <a:ea typeface="+mj-ea"/>
                <a:cs typeface="+mj-cs"/>
              </a:rPr>
              <a:t>Safety</a:t>
            </a:r>
            <a:r>
              <a:rPr lang="sv-SE" sz="2400" i="0">
                <a:solidFill>
                  <a:srgbClr val="004369"/>
                </a:solidFill>
                <a:latin typeface="Titillium Web"/>
                <a:ea typeface="+mj-ea"/>
                <a:cs typeface="+mj-cs"/>
              </a:rPr>
              <a:t> </a:t>
            </a:r>
            <a:r>
              <a:rPr lang="sv-SE" sz="2400" i="0" err="1">
                <a:solidFill>
                  <a:srgbClr val="004369"/>
                </a:solidFill>
                <a:latin typeface="Titillium Web"/>
                <a:ea typeface="+mj-ea"/>
                <a:cs typeface="+mj-cs"/>
              </a:rPr>
              <a:t>First</a:t>
            </a:r>
            <a:r>
              <a:rPr lang="sv-SE" sz="2400" i="0">
                <a:solidFill>
                  <a:srgbClr val="004369"/>
                </a:solidFill>
                <a:latin typeface="Titillium Web"/>
                <a:ea typeface="+mj-ea"/>
                <a:cs typeface="+mj-cs"/>
              </a:rPr>
              <a:t> </a:t>
            </a:r>
            <a:r>
              <a:rPr lang="sv-SE" sz="2400" i="0" err="1">
                <a:solidFill>
                  <a:srgbClr val="004369"/>
                </a:solidFill>
                <a:latin typeface="Titillium Web"/>
                <a:ea typeface="+mj-ea"/>
                <a:cs typeface="+mj-cs"/>
              </a:rPr>
              <a:t>today</a:t>
            </a:r>
            <a:endParaRPr lang="en-SE"/>
          </a:p>
        </p:txBody>
      </p:sp>
      <p:sp>
        <p:nvSpPr>
          <p:cNvPr id="4" name="Subtitle 3">
            <a:extLst>
              <a:ext uri="{FF2B5EF4-FFF2-40B4-BE49-F238E27FC236}">
                <a16:creationId xmlns:a16="http://schemas.microsoft.com/office/drawing/2014/main" id="{D2432FDA-12D6-3E48-BF39-DC3BF34B7F16}"/>
              </a:ext>
            </a:extLst>
          </p:cNvPr>
          <p:cNvSpPr>
            <a:spLocks noGrp="1"/>
          </p:cNvSpPr>
          <p:nvPr>
            <p:ph type="subTitle" idx="16"/>
          </p:nvPr>
        </p:nvSpPr>
        <p:spPr>
          <a:xfrm>
            <a:off x="6929071" y="2127108"/>
            <a:ext cx="4232915" cy="1759061"/>
          </a:xfrm>
        </p:spPr>
        <p:txBody>
          <a:bodyPr/>
          <a:lstStyle/>
          <a:p>
            <a:pPr>
              <a:lnSpc>
                <a:spcPct val="100000"/>
              </a:lnSpc>
            </a:pPr>
            <a:r>
              <a:rPr lang="sv-SE" sz="2000" b="0" i="0" baseline="0" err="1">
                <a:ea typeface="+mn-ea"/>
                <a:cs typeface="+mn-cs"/>
              </a:rPr>
              <a:t>We</a:t>
            </a:r>
            <a:r>
              <a:rPr lang="sv-SE" sz="2000" b="0" i="0" baseline="0">
                <a:ea typeface="+mn-ea"/>
                <a:cs typeface="+mn-cs"/>
              </a:rPr>
              <a:t> </a:t>
            </a:r>
            <a:r>
              <a:rPr lang="sv-SE" sz="2000" b="0" i="0" baseline="0" err="1">
                <a:ea typeface="+mn-ea"/>
                <a:cs typeface="+mn-cs"/>
              </a:rPr>
              <a:t>have</a:t>
            </a:r>
            <a:r>
              <a:rPr lang="sv-SE" sz="2000" b="0" i="0" baseline="0">
                <a:ea typeface="+mn-ea"/>
                <a:cs typeface="+mn-cs"/>
              </a:rPr>
              <a:t> come a long </a:t>
            </a:r>
            <a:r>
              <a:rPr lang="sv-SE" sz="2000" b="0" i="0" baseline="0" err="1">
                <a:ea typeface="+mn-ea"/>
                <a:cs typeface="+mn-cs"/>
              </a:rPr>
              <a:t>way</a:t>
            </a:r>
            <a:r>
              <a:rPr lang="sv-SE" sz="2000" b="0" i="0" baseline="0">
                <a:ea typeface="+mn-ea"/>
                <a:cs typeface="+mn-cs"/>
              </a:rPr>
              <a:t>. </a:t>
            </a:r>
            <a:r>
              <a:rPr lang="sv-SE" sz="2000" b="0" i="0" baseline="0" err="1">
                <a:ea typeface="+mn-ea"/>
                <a:cs typeface="+mn-cs"/>
              </a:rPr>
              <a:t>Regardless</a:t>
            </a:r>
            <a:r>
              <a:rPr lang="sv-SE" sz="2000" b="0" i="0" baseline="0">
                <a:ea typeface="+mn-ea"/>
                <a:cs typeface="+mn-cs"/>
              </a:rPr>
              <a:t> </a:t>
            </a:r>
            <a:r>
              <a:rPr lang="sv-SE" sz="2000" b="0" i="0" baseline="0" err="1">
                <a:ea typeface="+mn-ea"/>
                <a:cs typeface="+mn-cs"/>
              </a:rPr>
              <a:t>of</a:t>
            </a:r>
            <a:r>
              <a:rPr lang="sv-SE" sz="2000" b="0" i="0" baseline="0">
                <a:ea typeface="+mn-ea"/>
                <a:cs typeface="+mn-cs"/>
              </a:rPr>
              <a:t> </a:t>
            </a:r>
            <a:r>
              <a:rPr lang="sv-SE" sz="2000" b="0" i="0" baseline="0" err="1">
                <a:ea typeface="+mn-ea"/>
                <a:cs typeface="+mn-cs"/>
              </a:rPr>
              <a:t>where</a:t>
            </a:r>
            <a:r>
              <a:rPr lang="sv-SE" sz="2000" b="0" i="0" baseline="0">
                <a:ea typeface="+mn-ea"/>
                <a:cs typeface="+mn-cs"/>
              </a:rPr>
              <a:t> </a:t>
            </a:r>
            <a:r>
              <a:rPr lang="sv-SE" sz="2000" b="0" i="0" baseline="0" err="1">
                <a:ea typeface="+mn-ea"/>
                <a:cs typeface="+mn-cs"/>
              </a:rPr>
              <a:t>you</a:t>
            </a:r>
            <a:r>
              <a:rPr lang="sv-SE" sz="2000" b="0" i="0" baseline="0">
                <a:ea typeface="+mn-ea"/>
                <a:cs typeface="+mn-cs"/>
              </a:rPr>
              <a:t> </a:t>
            </a:r>
            <a:r>
              <a:rPr lang="sv-SE" sz="2000" b="0" i="0" baseline="0" err="1">
                <a:ea typeface="+mn-ea"/>
                <a:cs typeface="+mn-cs"/>
              </a:rPr>
              <a:t>work</a:t>
            </a:r>
            <a:r>
              <a:rPr lang="sv-SE" sz="2000" b="0" i="0" baseline="0">
                <a:ea typeface="+mn-ea"/>
                <a:cs typeface="+mn-cs"/>
              </a:rPr>
              <a:t> in LKAB, </a:t>
            </a:r>
            <a:r>
              <a:rPr lang="sv-SE" sz="2000" b="0" i="0" baseline="0" err="1">
                <a:ea typeface="+mn-ea"/>
                <a:cs typeface="+mn-cs"/>
              </a:rPr>
              <a:t>most</a:t>
            </a:r>
            <a:r>
              <a:rPr lang="sv-SE" sz="2000" b="0" i="0" baseline="0">
                <a:ea typeface="+mn-ea"/>
                <a:cs typeface="+mn-cs"/>
              </a:rPr>
              <a:t> </a:t>
            </a:r>
            <a:r>
              <a:rPr lang="sv-SE" sz="2000" b="0" i="0" baseline="0" err="1">
                <a:ea typeface="+mn-ea"/>
                <a:cs typeface="+mn-cs"/>
              </a:rPr>
              <a:t>accidents</a:t>
            </a:r>
            <a:r>
              <a:rPr lang="sv-SE" sz="2000" b="0" i="0" baseline="0">
                <a:ea typeface="+mn-ea"/>
                <a:cs typeface="+mn-cs"/>
              </a:rPr>
              <a:t> </a:t>
            </a:r>
            <a:r>
              <a:rPr lang="sv-SE" sz="2000" b="0" i="0" baseline="0" err="1">
                <a:ea typeface="+mn-ea"/>
                <a:cs typeface="+mn-cs"/>
              </a:rPr>
              <a:t>are</a:t>
            </a:r>
            <a:r>
              <a:rPr lang="sv-SE" sz="2000" b="0" i="0" baseline="0">
                <a:ea typeface="+mn-ea"/>
                <a:cs typeface="+mn-cs"/>
              </a:rPr>
              <a:t> </a:t>
            </a:r>
            <a:r>
              <a:rPr lang="sv-SE" sz="2000" b="0" i="0" baseline="0" err="1">
                <a:ea typeface="+mn-ea"/>
                <a:cs typeface="+mn-cs"/>
              </a:rPr>
              <a:t>due</a:t>
            </a:r>
            <a:r>
              <a:rPr lang="sv-SE" sz="2000" b="0" i="0" baseline="0">
                <a:ea typeface="+mn-ea"/>
                <a:cs typeface="+mn-cs"/>
              </a:rPr>
              <a:t> to </a:t>
            </a:r>
            <a:r>
              <a:rPr lang="sv-SE" sz="2000" b="0" i="0" baseline="0" err="1">
                <a:ea typeface="+mn-ea"/>
                <a:cs typeface="+mn-cs"/>
              </a:rPr>
              <a:t>slipping</a:t>
            </a:r>
            <a:r>
              <a:rPr lang="sv-SE" sz="2000" b="0" i="0" baseline="0">
                <a:ea typeface="+mn-ea"/>
                <a:cs typeface="+mn-cs"/>
              </a:rPr>
              <a:t> or </a:t>
            </a:r>
            <a:r>
              <a:rPr lang="sv-SE" sz="2000" b="0" i="0" baseline="0" err="1">
                <a:ea typeface="+mn-ea"/>
                <a:cs typeface="+mn-cs"/>
              </a:rPr>
              <a:t>use</a:t>
            </a:r>
            <a:r>
              <a:rPr lang="sv-SE" sz="2000" b="0" i="0" baseline="0">
                <a:ea typeface="+mn-ea"/>
                <a:cs typeface="+mn-cs"/>
              </a:rPr>
              <a:t> </a:t>
            </a:r>
            <a:r>
              <a:rPr lang="sv-SE" sz="2000" b="0" i="0" baseline="0" err="1">
                <a:ea typeface="+mn-ea"/>
                <a:cs typeface="+mn-cs"/>
              </a:rPr>
              <a:t>of</a:t>
            </a:r>
            <a:r>
              <a:rPr lang="sv-SE" sz="2000" b="0" i="0" baseline="0">
                <a:ea typeface="+mn-ea"/>
                <a:cs typeface="+mn-cs"/>
              </a:rPr>
              <a:t> </a:t>
            </a:r>
            <a:r>
              <a:rPr lang="sv-SE" sz="2000" b="0" i="0" baseline="0" err="1">
                <a:ea typeface="+mn-ea"/>
                <a:cs typeface="+mn-cs"/>
              </a:rPr>
              <a:t>tools</a:t>
            </a:r>
            <a:r>
              <a:rPr lang="sv-SE" sz="2000" b="0" i="0" baseline="0">
                <a:ea typeface="+mn-ea"/>
                <a:cs typeface="+mn-cs"/>
              </a:rPr>
              <a:t>. </a:t>
            </a:r>
            <a:r>
              <a:rPr lang="sv-SE" sz="2000" b="0" i="0" baseline="0" err="1">
                <a:ea typeface="+mn-ea"/>
                <a:cs typeface="+mn-cs"/>
              </a:rPr>
              <a:t>You</a:t>
            </a:r>
            <a:r>
              <a:rPr lang="sv-SE" sz="2000" b="0" i="0" baseline="0">
                <a:ea typeface="+mn-ea"/>
                <a:cs typeface="+mn-cs"/>
              </a:rPr>
              <a:t> </a:t>
            </a:r>
            <a:r>
              <a:rPr lang="sv-SE" sz="2000" b="0" i="0" baseline="0" err="1">
                <a:ea typeface="+mn-ea"/>
                <a:cs typeface="+mn-cs"/>
              </a:rPr>
              <a:t>may</a:t>
            </a:r>
            <a:r>
              <a:rPr lang="sv-SE" sz="2000" b="0" i="0" baseline="0">
                <a:ea typeface="+mn-ea"/>
                <a:cs typeface="+mn-cs"/>
              </a:rPr>
              <a:t> </a:t>
            </a:r>
            <a:r>
              <a:rPr lang="sv-SE" sz="2000" b="0" i="0" baseline="0" err="1">
                <a:ea typeface="+mn-ea"/>
                <a:cs typeface="+mn-cs"/>
              </a:rPr>
              <a:t>think</a:t>
            </a:r>
            <a:r>
              <a:rPr lang="sv-SE" sz="2000" b="0" i="0" baseline="0">
                <a:ea typeface="+mn-ea"/>
                <a:cs typeface="+mn-cs"/>
              </a:rPr>
              <a:t> </a:t>
            </a:r>
            <a:r>
              <a:rPr lang="sv-SE" sz="2000" b="0" i="0" baseline="0" err="1">
                <a:ea typeface="+mn-ea"/>
                <a:cs typeface="+mn-cs"/>
              </a:rPr>
              <a:t>it's</a:t>
            </a:r>
            <a:r>
              <a:rPr lang="sv-SE" sz="2000" b="0" i="0" baseline="0">
                <a:ea typeface="+mn-ea"/>
                <a:cs typeface="+mn-cs"/>
              </a:rPr>
              <a:t> just a </a:t>
            </a:r>
            <a:r>
              <a:rPr lang="sv-SE" sz="2000" b="0" i="0" baseline="0" err="1">
                <a:ea typeface="+mn-ea"/>
                <a:cs typeface="+mn-cs"/>
              </a:rPr>
              <a:t>matter</a:t>
            </a:r>
            <a:r>
              <a:rPr lang="sv-SE" sz="2000" b="0" i="0" baseline="0">
                <a:ea typeface="+mn-ea"/>
                <a:cs typeface="+mn-cs"/>
              </a:rPr>
              <a:t> </a:t>
            </a:r>
            <a:r>
              <a:rPr lang="sv-SE" sz="2000" b="0" i="0" baseline="0" err="1">
                <a:ea typeface="+mn-ea"/>
                <a:cs typeface="+mn-cs"/>
              </a:rPr>
              <a:t>of</a:t>
            </a:r>
            <a:r>
              <a:rPr lang="sv-SE" sz="2000" b="0" i="0" baseline="0">
                <a:ea typeface="+mn-ea"/>
                <a:cs typeface="+mn-cs"/>
              </a:rPr>
              <a:t> </a:t>
            </a:r>
            <a:r>
              <a:rPr lang="sv-SE" sz="2000" b="0" i="0" baseline="0" err="1">
                <a:ea typeface="+mn-ea"/>
                <a:cs typeface="+mn-cs"/>
              </a:rPr>
              <a:t>accepting</a:t>
            </a:r>
            <a:r>
              <a:rPr lang="sv-SE" sz="2000" b="0" i="0" baseline="0">
                <a:ea typeface="+mn-ea"/>
                <a:cs typeface="+mn-cs"/>
              </a:rPr>
              <a:t> </a:t>
            </a:r>
            <a:r>
              <a:rPr lang="sv-SE" sz="2000" b="0" i="0" baseline="0" err="1">
                <a:ea typeface="+mn-ea"/>
                <a:cs typeface="+mn-cs"/>
              </a:rPr>
              <a:t>this</a:t>
            </a:r>
            <a:r>
              <a:rPr lang="sv-SE" sz="2000" b="0" i="0" baseline="0">
                <a:ea typeface="+mn-ea"/>
                <a:cs typeface="+mn-cs"/>
              </a:rPr>
              <a:t>. </a:t>
            </a:r>
          </a:p>
          <a:p>
            <a:pPr>
              <a:lnSpc>
                <a:spcPct val="100000"/>
              </a:lnSpc>
            </a:pPr>
            <a:r>
              <a:rPr lang="sv-SE" sz="2000" b="0" i="0" baseline="0">
                <a:ea typeface="+mn-ea"/>
                <a:cs typeface="+mn-cs"/>
              </a:rPr>
              <a:t>LKAB </a:t>
            </a:r>
            <a:r>
              <a:rPr lang="sv-SE" sz="2000" b="0" i="0" baseline="0" err="1">
                <a:ea typeface="+mn-ea"/>
                <a:cs typeface="+mn-cs"/>
              </a:rPr>
              <a:t>does</a:t>
            </a:r>
            <a:r>
              <a:rPr lang="sv-SE" sz="2000" b="0" i="0" baseline="0">
                <a:ea typeface="+mn-ea"/>
                <a:cs typeface="+mn-cs"/>
              </a:rPr>
              <a:t> not.</a:t>
            </a:r>
            <a:r>
              <a:rPr lang="sv-SE" sz="2000" b="0"/>
              <a:t> </a:t>
            </a:r>
          </a:p>
        </p:txBody>
      </p:sp>
      <p:sp>
        <p:nvSpPr>
          <p:cNvPr id="5" name="Footer Placeholder 4">
            <a:extLst>
              <a:ext uri="{FF2B5EF4-FFF2-40B4-BE49-F238E27FC236}">
                <a16:creationId xmlns:a16="http://schemas.microsoft.com/office/drawing/2014/main" id="{D6F8D1AA-0B43-A94D-91EB-BD8A7E419ECC}"/>
              </a:ext>
            </a:extLst>
          </p:cNvPr>
          <p:cNvSpPr>
            <a:spLocks noGrp="1"/>
          </p:cNvSpPr>
          <p:nvPr>
            <p:ph type="ftr" sz="quarter" idx="18"/>
          </p:nvPr>
        </p:nvSpPr>
        <p:spPr/>
        <p:txBody>
          <a:bodyPr/>
          <a:lstStyle/>
          <a:p>
            <a:endParaRPr lang="sv-SE"/>
          </a:p>
        </p:txBody>
      </p:sp>
      <p:sp>
        <p:nvSpPr>
          <p:cNvPr id="6" name="Slide Number Placeholder 5">
            <a:extLst>
              <a:ext uri="{FF2B5EF4-FFF2-40B4-BE49-F238E27FC236}">
                <a16:creationId xmlns:a16="http://schemas.microsoft.com/office/drawing/2014/main" id="{17D0FBE2-D7FC-4F47-B293-1E7925362405}"/>
              </a:ext>
            </a:extLst>
          </p:cNvPr>
          <p:cNvSpPr>
            <a:spLocks noGrp="1"/>
          </p:cNvSpPr>
          <p:nvPr>
            <p:ph type="sldNum" sz="quarter" idx="19"/>
          </p:nvPr>
        </p:nvSpPr>
        <p:spPr/>
        <p:txBody>
          <a:bodyPr/>
          <a:lstStyle/>
          <a:p>
            <a:pPr algn="l"/>
            <a:fld id="{FF0A07D5-82FF-48F1-8DEB-0B2470916748}" type="slidenum">
              <a:rPr lang="sv-SE" smtClean="0"/>
              <a:pPr algn="l"/>
              <a:t>8</a:t>
            </a:fld>
            <a:endParaRPr lang="sv-SE"/>
          </a:p>
        </p:txBody>
      </p:sp>
    </p:spTree>
    <p:extLst>
      <p:ext uri="{BB962C8B-B14F-4D97-AF65-F5344CB8AC3E}">
        <p14:creationId xmlns:p14="http://schemas.microsoft.com/office/powerpoint/2010/main" val="1737263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7F4611C-B0F0-DD42-96E9-084F634210EC}"/>
              </a:ext>
            </a:extLst>
          </p:cNvPr>
          <p:cNvSpPr>
            <a:spLocks noGrp="1"/>
          </p:cNvSpPr>
          <p:nvPr>
            <p:ph type="pic" sz="quarter" idx="15"/>
          </p:nvPr>
        </p:nvSpPr>
        <p:spPr/>
      </p:sp>
      <p:sp>
        <p:nvSpPr>
          <p:cNvPr id="3" name="Content Placeholder 2">
            <a:extLst>
              <a:ext uri="{FF2B5EF4-FFF2-40B4-BE49-F238E27FC236}">
                <a16:creationId xmlns:a16="http://schemas.microsoft.com/office/drawing/2014/main" id="{366BC963-6D0C-824E-9513-D4010FEFF70E}"/>
              </a:ext>
            </a:extLst>
          </p:cNvPr>
          <p:cNvSpPr>
            <a:spLocks noGrp="1"/>
          </p:cNvSpPr>
          <p:nvPr>
            <p:ph idx="1"/>
          </p:nvPr>
        </p:nvSpPr>
        <p:spPr/>
        <p:txBody>
          <a:bodyPr>
            <a:normAutofit fontScale="92500" lnSpcReduction="20000"/>
          </a:bodyPr>
          <a:lstStyle/>
          <a:p>
            <a:pPr marL="0" indent="0" algn="l" defTabSz="914400">
              <a:spcBef>
                <a:spcPts val="1400"/>
              </a:spcBef>
              <a:buNone/>
            </a:pPr>
            <a:r>
              <a:rPr lang="sv-SE" sz="2000" b="0" i="0">
                <a:solidFill>
                  <a:schemeClr val="tx1"/>
                </a:solidFill>
                <a:latin typeface="Titillium Web"/>
                <a:ea typeface="+mn-ea"/>
                <a:cs typeface="+mn-cs"/>
              </a:rPr>
              <a:t>LKAB has </a:t>
            </a:r>
            <a:r>
              <a:rPr lang="sv-SE" sz="2000" b="0" i="0" err="1">
                <a:solidFill>
                  <a:schemeClr val="tx1"/>
                </a:solidFill>
                <a:latin typeface="Titillium Web"/>
                <a:ea typeface="+mn-ea"/>
                <a:cs typeface="+mn-cs"/>
              </a:rPr>
              <a:t>placed</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safety</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first</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since</a:t>
            </a:r>
            <a:r>
              <a:rPr lang="sv-SE" sz="2000" b="0" i="0">
                <a:solidFill>
                  <a:schemeClr val="tx1"/>
                </a:solidFill>
                <a:latin typeface="Titillium Web"/>
                <a:ea typeface="+mn-ea"/>
                <a:cs typeface="+mn-cs"/>
              </a:rPr>
              <a:t> 1943 and </a:t>
            </a:r>
            <a:r>
              <a:rPr lang="sv-SE" sz="2000" b="0" i="0" err="1">
                <a:solidFill>
                  <a:schemeClr val="tx1"/>
                </a:solidFill>
                <a:latin typeface="Titillium Web"/>
                <a:ea typeface="+mn-ea"/>
                <a:cs typeface="+mn-cs"/>
              </a:rPr>
              <a:t>called</a:t>
            </a:r>
            <a:r>
              <a:rPr lang="sv-SE" sz="2000" b="0" i="0">
                <a:solidFill>
                  <a:schemeClr val="tx1"/>
                </a:solidFill>
                <a:latin typeface="Titillium Web"/>
                <a:ea typeface="+mn-ea"/>
                <a:cs typeface="+mn-cs"/>
              </a:rPr>
              <a:t> it </a:t>
            </a:r>
            <a:r>
              <a:rPr lang="sv-SE" sz="2000" b="0" i="0" err="1">
                <a:solidFill>
                  <a:schemeClr val="tx1"/>
                </a:solidFill>
                <a:latin typeface="Titillium Web"/>
                <a:ea typeface="+mn-ea"/>
                <a:cs typeface="+mn-cs"/>
              </a:rPr>
              <a:t>Safety</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First</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since</a:t>
            </a:r>
            <a:r>
              <a:rPr lang="sv-SE" sz="2000" b="0" i="0">
                <a:solidFill>
                  <a:schemeClr val="tx1"/>
                </a:solidFill>
                <a:latin typeface="Titillium Web"/>
                <a:ea typeface="+mn-ea"/>
                <a:cs typeface="+mn-cs"/>
              </a:rPr>
              <a:t> 2006.</a:t>
            </a:r>
          </a:p>
          <a:p>
            <a:pPr marL="0" indent="0" algn="l" defTabSz="914400">
              <a:spcBef>
                <a:spcPts val="1400"/>
              </a:spcBef>
              <a:buNone/>
            </a:pPr>
            <a:r>
              <a:rPr lang="sv-SE" sz="2000" b="0" i="0" err="1">
                <a:solidFill>
                  <a:schemeClr val="tx1"/>
                </a:solidFill>
                <a:latin typeface="Titillium Web"/>
                <a:ea typeface="+mn-ea"/>
                <a:cs typeface="+mn-cs"/>
              </a:rPr>
              <a:t>What</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did</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mean</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then</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what</a:t>
            </a:r>
            <a:r>
              <a:rPr lang="sv-SE" sz="2000" b="0" i="0">
                <a:solidFill>
                  <a:schemeClr val="tx1"/>
                </a:solidFill>
                <a:latin typeface="Titillium Web"/>
                <a:ea typeface="+mn-ea"/>
                <a:cs typeface="+mn-cs"/>
              </a:rPr>
              <a:t> do </a:t>
            </a:r>
            <a:r>
              <a:rPr lang="sv-SE" sz="2000" b="0" i="0" err="1">
                <a:solidFill>
                  <a:schemeClr val="tx1"/>
                </a:solidFill>
                <a:latin typeface="Titillium Web"/>
                <a:ea typeface="+mn-ea"/>
                <a:cs typeface="+mn-cs"/>
              </a:rPr>
              <a:t>we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mean</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now</a:t>
            </a:r>
            <a:r>
              <a:rPr lang="sv-SE" sz="2000" b="0" i="0">
                <a:solidFill>
                  <a:schemeClr val="tx1"/>
                </a:solidFill>
                <a:latin typeface="Titillium Web"/>
                <a:ea typeface="+mn-ea"/>
                <a:cs typeface="+mn-cs"/>
              </a:rPr>
              <a:t> and </a:t>
            </a:r>
            <a:r>
              <a:rPr lang="sv-SE" sz="2000" b="0" i="0" err="1">
                <a:solidFill>
                  <a:schemeClr val="tx1"/>
                </a:solidFill>
                <a:latin typeface="Titillium Web"/>
                <a:ea typeface="+mn-ea"/>
                <a:cs typeface="+mn-cs"/>
              </a:rPr>
              <a:t>what</a:t>
            </a:r>
            <a:r>
              <a:rPr lang="sv-SE" sz="2000" b="0" i="0">
                <a:solidFill>
                  <a:schemeClr val="tx1"/>
                </a:solidFill>
                <a:latin typeface="Titillium Web"/>
                <a:ea typeface="+mn-ea"/>
                <a:cs typeface="+mn-cs"/>
              </a:rPr>
              <a:t> do </a:t>
            </a:r>
            <a:r>
              <a:rPr lang="sv-SE" sz="2000" b="0" i="0" err="1">
                <a:solidFill>
                  <a:schemeClr val="tx1"/>
                </a:solidFill>
                <a:latin typeface="Titillium Web"/>
                <a:ea typeface="+mn-ea"/>
                <a:cs typeface="+mn-cs"/>
              </a:rPr>
              <a:t>you</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want</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this</a:t>
            </a:r>
            <a:r>
              <a:rPr lang="sv-SE" sz="2000" b="0" i="0">
                <a:solidFill>
                  <a:schemeClr val="tx1"/>
                </a:solidFill>
                <a:latin typeface="Titillium Web"/>
                <a:ea typeface="+mn-ea"/>
                <a:cs typeface="+mn-cs"/>
              </a:rPr>
              <a:t> to </a:t>
            </a:r>
            <a:r>
              <a:rPr lang="sv-SE" sz="2000" b="0" i="0" err="1">
                <a:solidFill>
                  <a:schemeClr val="tx1"/>
                </a:solidFill>
                <a:latin typeface="Titillium Web"/>
                <a:ea typeface="+mn-ea"/>
                <a:cs typeface="+mn-cs"/>
              </a:rPr>
              <a:t>mean</a:t>
            </a:r>
            <a:r>
              <a:rPr lang="sv-SE" sz="2000" b="0" i="0">
                <a:solidFill>
                  <a:schemeClr val="tx1"/>
                </a:solidFill>
                <a:latin typeface="Titillium Web"/>
                <a:ea typeface="+mn-ea"/>
                <a:cs typeface="+mn-cs"/>
              </a:rPr>
              <a:t> in the </a:t>
            </a:r>
            <a:r>
              <a:rPr lang="sv-SE" sz="2000" b="0" i="0" err="1">
                <a:solidFill>
                  <a:schemeClr val="tx1"/>
                </a:solidFill>
                <a:latin typeface="Titillium Web"/>
                <a:ea typeface="+mn-ea"/>
                <a:cs typeface="+mn-cs"/>
              </a:rPr>
              <a:t>future</a:t>
            </a:r>
            <a:r>
              <a:rPr lang="sv-SE" sz="2000" b="0" i="0">
                <a:solidFill>
                  <a:schemeClr val="tx1"/>
                </a:solidFill>
                <a:latin typeface="Titillium Web"/>
                <a:ea typeface="+mn-ea"/>
                <a:cs typeface="+mn-cs"/>
              </a:rPr>
              <a:t>?</a:t>
            </a:r>
          </a:p>
          <a:p>
            <a:pPr marL="0" indent="0" algn="l" defTabSz="914400">
              <a:spcBef>
                <a:spcPts val="1400"/>
              </a:spcBef>
              <a:buNone/>
            </a:pPr>
            <a:r>
              <a:rPr lang="sv-SE" sz="2000" b="0" i="0" err="1">
                <a:solidFill>
                  <a:schemeClr val="tx1"/>
                </a:solidFill>
                <a:latin typeface="Titillium Web"/>
                <a:ea typeface="+mn-ea"/>
                <a:cs typeface="+mn-cs"/>
              </a:rPr>
              <a:t>Today</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are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working</a:t>
            </a:r>
            <a:r>
              <a:rPr lang="sv-SE" sz="2000" b="0" i="0">
                <a:solidFill>
                  <a:schemeClr val="tx1"/>
                </a:solidFill>
                <a:latin typeface="Titillium Web"/>
                <a:ea typeface="+mn-ea"/>
                <a:cs typeface="+mn-cs"/>
              </a:rPr>
              <a:t> to </a:t>
            </a:r>
            <a:r>
              <a:rPr lang="sv-SE" sz="2000" b="0" i="0" err="1">
                <a:solidFill>
                  <a:schemeClr val="tx1"/>
                </a:solidFill>
                <a:latin typeface="Titillium Web"/>
                <a:ea typeface="+mn-ea"/>
                <a:cs typeface="+mn-cs"/>
              </a:rPr>
              <a:t>ensure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safe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work</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environments</a:t>
            </a:r>
            <a:r>
              <a:rPr lang="sv-SE" sz="2000" b="0" i="0">
                <a:solidFill>
                  <a:schemeClr val="tx1"/>
                </a:solidFill>
                <a:latin typeface="Titillium Web"/>
                <a:ea typeface="+mn-ea"/>
                <a:cs typeface="+mn-cs"/>
              </a:rPr>
              <a:t> in </a:t>
            </a:r>
            <a:r>
              <a:rPr lang="sv-SE" sz="2000" b="0" i="0" err="1">
                <a:solidFill>
                  <a:schemeClr val="tx1"/>
                </a:solidFill>
                <a:latin typeface="Titillium Web"/>
                <a:ea typeface="+mn-ea"/>
                <a:cs typeface="+mn-cs"/>
              </a:rPr>
              <a:t>which</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are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safe</a:t>
            </a:r>
            <a:r>
              <a:rPr lang="sv-SE" sz="2000" b="0" i="0">
                <a:solidFill>
                  <a:schemeClr val="tx1"/>
                </a:solidFill>
                <a:latin typeface="Titillium Web"/>
                <a:ea typeface="+mn-ea"/>
                <a:cs typeface="+mn-cs"/>
              </a:rPr>
              <a:t> and </a:t>
            </a:r>
            <a:r>
              <a:rPr lang="sv-SE" sz="2000" b="0" i="0" err="1">
                <a:solidFill>
                  <a:schemeClr val="tx1"/>
                </a:solidFill>
                <a:latin typeface="Titillium Web"/>
                <a:ea typeface="+mn-ea"/>
                <a:cs typeface="+mn-cs"/>
              </a:rPr>
              <a:t>secure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feel</a:t>
            </a:r>
            <a:r>
              <a:rPr lang="sv-SE" sz="2000" b="0" i="0">
                <a:solidFill>
                  <a:schemeClr val="tx1"/>
                </a:solidFill>
                <a:latin typeface="Titillium Web"/>
                <a:ea typeface="+mn-ea"/>
                <a:cs typeface="+mn-cs"/>
              </a:rPr>
              <a:t> at </a:t>
            </a:r>
            <a:r>
              <a:rPr lang="sv-SE" sz="2000" b="0" i="0" err="1">
                <a:solidFill>
                  <a:schemeClr val="tx1"/>
                </a:solidFill>
                <a:latin typeface="Titillium Web"/>
                <a:ea typeface="+mn-ea"/>
                <a:cs typeface="+mn-cs"/>
              </a:rPr>
              <a:t>ease</a:t>
            </a:r>
            <a:r>
              <a:rPr lang="sv-SE" sz="2000" b="0" i="0">
                <a:solidFill>
                  <a:schemeClr val="tx1"/>
                </a:solidFill>
                <a:latin typeface="Titillium Web"/>
                <a:ea typeface="+mn-ea"/>
                <a:cs typeface="+mn-cs"/>
              </a:rPr>
              <a:t> and </a:t>
            </a:r>
            <a:r>
              <a:rPr lang="sv-SE" sz="2000" b="0" i="0" err="1">
                <a:solidFill>
                  <a:schemeClr val="tx1"/>
                </a:solidFill>
                <a:latin typeface="Titillium Web"/>
                <a:ea typeface="+mn-ea"/>
                <a:cs typeface="+mn-cs"/>
              </a:rPr>
              <a:t>feel</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well</a:t>
            </a:r>
            <a:r>
              <a:rPr lang="sv-SE" sz="2000" b="0" i="0">
                <a:solidFill>
                  <a:schemeClr val="tx1"/>
                </a:solidFill>
                <a:latin typeface="Titillium Web"/>
                <a:ea typeface="+mn-ea"/>
                <a:cs typeface="+mn-cs"/>
              </a:rPr>
              <a:t>.</a:t>
            </a:r>
          </a:p>
          <a:p>
            <a:pPr marL="0" indent="0" algn="l" defTabSz="914400">
              <a:spcBef>
                <a:spcPts val="1400"/>
              </a:spcBef>
              <a:buNone/>
            </a:pPr>
            <a:r>
              <a:rPr lang="sv-SE" sz="2000" b="0" i="0" err="1">
                <a:solidFill>
                  <a:schemeClr val="tx1"/>
                </a:solidFill>
                <a:latin typeface="Titillium Web"/>
                <a:ea typeface="+mn-ea"/>
                <a:cs typeface="+mn-cs"/>
              </a:rPr>
              <a:t>We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wish</a:t>
            </a:r>
            <a:r>
              <a:rPr lang="sv-SE" sz="2000" b="0" i="0">
                <a:solidFill>
                  <a:schemeClr val="tx1"/>
                </a:solidFill>
                <a:latin typeface="Titillium Web"/>
                <a:ea typeface="+mn-ea"/>
                <a:cs typeface="+mn-cs"/>
              </a:rPr>
              <a:t> to </a:t>
            </a:r>
            <a:r>
              <a:rPr lang="sv-SE" sz="2000" b="0" i="0" err="1">
                <a:solidFill>
                  <a:schemeClr val="tx1"/>
                </a:solidFill>
                <a:latin typeface="Titillium Web"/>
                <a:ea typeface="+mn-ea"/>
                <a:cs typeface="+mn-cs"/>
              </a:rPr>
              <a:t>take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this</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opportunity</a:t>
            </a:r>
            <a:r>
              <a:rPr lang="sv-SE" sz="2000" b="0" i="0">
                <a:solidFill>
                  <a:schemeClr val="tx1"/>
                </a:solidFill>
                <a:latin typeface="Titillium Web"/>
                <a:ea typeface="+mn-ea"/>
                <a:cs typeface="+mn-cs"/>
              </a:rPr>
              <a:t> to </a:t>
            </a:r>
            <a:r>
              <a:rPr lang="sv-SE" sz="2000" b="0" i="0" err="1">
                <a:solidFill>
                  <a:schemeClr val="tx1"/>
                </a:solidFill>
                <a:latin typeface="Titillium Web"/>
                <a:ea typeface="+mn-ea"/>
                <a:cs typeface="+mn-cs"/>
              </a:rPr>
              <a:t>share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our</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view</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of</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what</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Safety</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First</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means</a:t>
            </a:r>
            <a:r>
              <a:rPr lang="sv-SE" sz="2000" b="0" i="0">
                <a:solidFill>
                  <a:schemeClr val="tx1"/>
                </a:solidFill>
                <a:latin typeface="Titillium Web"/>
                <a:ea typeface="+mn-ea"/>
                <a:cs typeface="+mn-cs"/>
              </a:rPr>
              <a:t> for all </a:t>
            </a:r>
            <a:r>
              <a:rPr lang="sv-SE" sz="2000" b="0" i="0" err="1">
                <a:solidFill>
                  <a:schemeClr val="tx1"/>
                </a:solidFill>
                <a:latin typeface="Titillium Web"/>
                <a:ea typeface="+mn-ea"/>
                <a:cs typeface="+mn-cs"/>
              </a:rPr>
              <a:t>of</a:t>
            </a:r>
            <a:r>
              <a:rPr lang="sv-SE" sz="2000" b="0" i="0">
                <a:solidFill>
                  <a:schemeClr val="tx1"/>
                </a:solidFill>
                <a:latin typeface="Titillium Web"/>
                <a:ea typeface="+mn-ea"/>
                <a:cs typeface="+mn-cs"/>
              </a:rPr>
              <a:t> LKAB </a:t>
            </a:r>
            <a:r>
              <a:rPr lang="sv-SE" sz="2000" b="0" i="0" err="1">
                <a:solidFill>
                  <a:schemeClr val="tx1"/>
                </a:solidFill>
                <a:latin typeface="Titillium Web"/>
                <a:ea typeface="+mn-ea"/>
                <a:cs typeface="+mn-cs"/>
              </a:rPr>
              <a:t>today</a:t>
            </a:r>
            <a:r>
              <a:rPr lang="sv-SE" sz="2000" b="0" i="0">
                <a:solidFill>
                  <a:schemeClr val="tx1"/>
                </a:solidFill>
                <a:latin typeface="Titillium Web"/>
                <a:ea typeface="+mn-ea"/>
                <a:cs typeface="+mn-cs"/>
              </a:rPr>
              <a:t> and at the same </a:t>
            </a:r>
            <a:r>
              <a:rPr lang="sv-SE" sz="2000" b="0" i="0" err="1">
                <a:solidFill>
                  <a:schemeClr val="tx1"/>
                </a:solidFill>
                <a:latin typeface="Titillium Web"/>
                <a:ea typeface="+mn-ea"/>
                <a:cs typeface="+mn-cs"/>
              </a:rPr>
              <a:t>time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give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you</a:t>
            </a:r>
            <a:r>
              <a:rPr lang="sv-SE" sz="2000" b="0" i="0">
                <a:solidFill>
                  <a:schemeClr val="tx1"/>
                </a:solidFill>
                <a:latin typeface="Titillium Web"/>
                <a:ea typeface="+mn-ea"/>
                <a:cs typeface="+mn-cs"/>
              </a:rPr>
              <a:t> the </a:t>
            </a:r>
            <a:r>
              <a:rPr lang="sv-SE" sz="2000" b="0" i="0" err="1">
                <a:solidFill>
                  <a:schemeClr val="tx1"/>
                </a:solidFill>
                <a:latin typeface="Titillium Web"/>
                <a:ea typeface="+mn-ea"/>
                <a:cs typeface="+mn-cs"/>
              </a:rPr>
              <a:t>chance</a:t>
            </a:r>
            <a:r>
              <a:rPr lang="sv-SE" sz="2000" b="0" i="0">
                <a:solidFill>
                  <a:schemeClr val="tx1"/>
                </a:solidFill>
                <a:latin typeface="Titillium Web"/>
                <a:ea typeface="+mn-ea"/>
                <a:cs typeface="+mn-cs"/>
              </a:rPr>
              <a:t> to </a:t>
            </a:r>
            <a:r>
              <a:rPr lang="sv-SE" sz="2000" b="0" i="0" err="1">
                <a:solidFill>
                  <a:schemeClr val="tx1"/>
                </a:solidFill>
                <a:latin typeface="Titillium Web"/>
                <a:ea typeface="+mn-ea"/>
                <a:cs typeface="+mn-cs"/>
              </a:rPr>
              <a:t>consider</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how</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you</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can</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help</a:t>
            </a:r>
            <a:r>
              <a:rPr lang="sv-SE" sz="2000" b="0" i="0">
                <a:solidFill>
                  <a:schemeClr val="tx1"/>
                </a:solidFill>
                <a:latin typeface="Titillium Web"/>
                <a:ea typeface="+mn-ea"/>
                <a:cs typeface="+mn-cs"/>
              </a:rPr>
              <a:t> to </a:t>
            </a:r>
            <a:r>
              <a:rPr lang="sv-SE" sz="2000" b="0" i="0" err="1">
                <a:solidFill>
                  <a:schemeClr val="tx1"/>
                </a:solidFill>
                <a:latin typeface="Titillium Web"/>
                <a:ea typeface="+mn-ea"/>
                <a:cs typeface="+mn-cs"/>
              </a:rPr>
              <a:t>take</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Safety</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First</a:t>
            </a:r>
            <a:r>
              <a:rPr lang="sv-SE" sz="2000" b="0" i="0">
                <a:solidFill>
                  <a:schemeClr val="tx1"/>
                </a:solidFill>
                <a:latin typeface="Titillium Web"/>
                <a:ea typeface="+mn-ea"/>
                <a:cs typeface="+mn-cs"/>
              </a:rPr>
              <a:t> </a:t>
            </a:r>
            <a:r>
              <a:rPr lang="sv-SE" sz="2000" b="0" i="0" err="1">
                <a:solidFill>
                  <a:schemeClr val="tx1"/>
                </a:solidFill>
                <a:latin typeface="Titillium Web"/>
                <a:ea typeface="+mn-ea"/>
                <a:cs typeface="+mn-cs"/>
              </a:rPr>
              <a:t>into</a:t>
            </a:r>
            <a:r>
              <a:rPr lang="sv-SE" sz="2000" b="0" i="0">
                <a:solidFill>
                  <a:schemeClr val="tx1"/>
                </a:solidFill>
                <a:latin typeface="Titillium Web"/>
                <a:ea typeface="+mn-ea"/>
                <a:cs typeface="+mn-cs"/>
              </a:rPr>
              <a:t> the </a:t>
            </a:r>
            <a:r>
              <a:rPr lang="sv-SE" sz="2000" b="0" i="0" err="1">
                <a:solidFill>
                  <a:schemeClr val="tx1"/>
                </a:solidFill>
                <a:latin typeface="Titillium Web"/>
                <a:ea typeface="+mn-ea"/>
                <a:cs typeface="+mn-cs"/>
              </a:rPr>
              <a:t>future</a:t>
            </a:r>
            <a:r>
              <a:rPr lang="sv-SE" sz="2000" b="0" i="0">
                <a:solidFill>
                  <a:schemeClr val="tx1"/>
                </a:solidFill>
                <a:latin typeface="Titillium Web"/>
                <a:ea typeface="+mn-ea"/>
                <a:cs typeface="+mn-cs"/>
              </a:rPr>
              <a:t>.</a:t>
            </a:r>
          </a:p>
          <a:p>
            <a:pPr marL="0" indent="0" algn="l" defTabSz="914400">
              <a:spcBef>
                <a:spcPts val="1400"/>
              </a:spcBef>
              <a:buNone/>
            </a:pPr>
            <a:r>
              <a:rPr lang="sv-SE" sz="2000" b="1" i="0">
                <a:solidFill>
                  <a:schemeClr val="tx1"/>
                </a:solidFill>
                <a:latin typeface="Titillium Web"/>
                <a:ea typeface="+mn-ea"/>
                <a:cs typeface="+mn-cs"/>
              </a:rPr>
              <a:t>It starts </a:t>
            </a:r>
            <a:r>
              <a:rPr lang="sv-SE" sz="2000" b="1" i="0" err="1">
                <a:solidFill>
                  <a:schemeClr val="tx1"/>
                </a:solidFill>
                <a:latin typeface="Titillium Web"/>
                <a:ea typeface="+mn-ea"/>
                <a:cs typeface="+mn-cs"/>
              </a:rPr>
              <a:t>with</a:t>
            </a:r>
            <a:r>
              <a:rPr lang="sv-SE" sz="2000" b="1" i="0">
                <a:solidFill>
                  <a:schemeClr val="tx1"/>
                </a:solidFill>
                <a:latin typeface="Titillium Web"/>
                <a:ea typeface="+mn-ea"/>
                <a:cs typeface="+mn-cs"/>
              </a:rPr>
              <a:t> </a:t>
            </a:r>
            <a:r>
              <a:rPr lang="sv-SE" sz="2000" b="1" i="0" err="1">
                <a:solidFill>
                  <a:schemeClr val="tx1"/>
                </a:solidFill>
                <a:latin typeface="Titillium Web"/>
                <a:ea typeface="+mn-ea"/>
                <a:cs typeface="+mn-cs"/>
              </a:rPr>
              <a:t>you</a:t>
            </a:r>
            <a:r>
              <a:rPr lang="sv-SE" sz="2000" b="1" i="0">
                <a:solidFill>
                  <a:schemeClr val="tx1"/>
                </a:solidFill>
                <a:latin typeface="Titillium Web"/>
                <a:ea typeface="+mn-ea"/>
                <a:cs typeface="+mn-cs"/>
              </a:rPr>
              <a:t>!</a:t>
            </a:r>
          </a:p>
        </p:txBody>
      </p:sp>
      <p:sp>
        <p:nvSpPr>
          <p:cNvPr id="4" name="Footer Placeholder 3">
            <a:extLst>
              <a:ext uri="{FF2B5EF4-FFF2-40B4-BE49-F238E27FC236}">
                <a16:creationId xmlns:a16="http://schemas.microsoft.com/office/drawing/2014/main" id="{E6517CA4-AE3A-B64B-AABB-1B629B3C2433}"/>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54B38AE9-4092-0B4D-AEF9-2988F13EB3D1}"/>
              </a:ext>
            </a:extLst>
          </p:cNvPr>
          <p:cNvSpPr>
            <a:spLocks noGrp="1"/>
          </p:cNvSpPr>
          <p:nvPr>
            <p:ph type="sldNum" sz="quarter" idx="18"/>
          </p:nvPr>
        </p:nvSpPr>
        <p:spPr/>
        <p:txBody>
          <a:bodyPr/>
          <a:lstStyle/>
          <a:p>
            <a:pPr algn="l"/>
            <a:fld id="{FF0A07D5-82FF-48F1-8DEB-0B2470916748}" type="slidenum">
              <a:rPr lang="sv-SE" smtClean="0"/>
              <a:pPr algn="l"/>
              <a:t>9</a:t>
            </a:fld>
            <a:endParaRPr lang="sv-SE"/>
          </a:p>
        </p:txBody>
      </p:sp>
      <p:sp>
        <p:nvSpPr>
          <p:cNvPr id="6" name="Title 5">
            <a:extLst>
              <a:ext uri="{FF2B5EF4-FFF2-40B4-BE49-F238E27FC236}">
                <a16:creationId xmlns:a16="http://schemas.microsoft.com/office/drawing/2014/main" id="{7ECC0842-B180-EA46-B88E-AB135DE67B62}"/>
              </a:ext>
            </a:extLst>
          </p:cNvPr>
          <p:cNvSpPr>
            <a:spLocks noGrp="1"/>
          </p:cNvSpPr>
          <p:nvPr>
            <p:ph type="title"/>
          </p:nvPr>
        </p:nvSpPr>
        <p:spPr>
          <a:xfrm>
            <a:off x="803275" y="641634"/>
            <a:ext cx="4858223" cy="971550"/>
          </a:xfrm>
        </p:spPr>
        <p:txBody>
          <a:bodyPr/>
          <a:lstStyle/>
          <a:p>
            <a:r>
              <a:rPr lang="sv-SE" sz="3400" b="1" i="0" err="1">
                <a:solidFill>
                  <a:srgbClr val="004369"/>
                </a:solidFill>
                <a:latin typeface="Titillium Web"/>
                <a:ea typeface="+mj-ea"/>
                <a:cs typeface="+mj-cs"/>
              </a:rPr>
              <a:t>Safety</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First</a:t>
            </a:r>
            <a:r>
              <a:rPr lang="sv-SE" sz="3400" b="1" i="0">
                <a:solidFill>
                  <a:srgbClr val="004369"/>
                </a:solidFill>
                <a:latin typeface="Titillium Web"/>
                <a:ea typeface="+mj-ea"/>
                <a:cs typeface="+mj-cs"/>
              </a:rPr>
              <a:t> - </a:t>
            </a:r>
            <a:r>
              <a:rPr lang="sv-SE" sz="3400" b="1" i="0" err="1">
                <a:solidFill>
                  <a:srgbClr val="004369"/>
                </a:solidFill>
                <a:latin typeface="Titillium Web"/>
                <a:ea typeface="+mj-ea"/>
                <a:cs typeface="+mj-cs"/>
              </a:rPr>
              <a:t>then</a:t>
            </a:r>
            <a:r>
              <a:rPr lang="sv-SE" sz="3400" b="1" i="0">
                <a:solidFill>
                  <a:srgbClr val="004369"/>
                </a:solidFill>
                <a:latin typeface="Titillium Web"/>
                <a:ea typeface="+mj-ea"/>
                <a:cs typeface="+mj-cs"/>
              </a:rPr>
              <a:t>, </a:t>
            </a:r>
            <a:r>
              <a:rPr lang="sv-SE" sz="3400" b="1" i="0" err="1">
                <a:solidFill>
                  <a:srgbClr val="004369"/>
                </a:solidFill>
                <a:latin typeface="Titillium Web"/>
                <a:ea typeface="+mj-ea"/>
                <a:cs typeface="+mj-cs"/>
              </a:rPr>
              <a:t>now</a:t>
            </a:r>
            <a:r>
              <a:rPr lang="sv-SE" sz="3400" b="1" i="0">
                <a:solidFill>
                  <a:srgbClr val="004369"/>
                </a:solidFill>
                <a:latin typeface="Titillium Web"/>
                <a:ea typeface="+mj-ea"/>
                <a:cs typeface="+mj-cs"/>
              </a:rPr>
              <a:t> and in the </a:t>
            </a:r>
            <a:r>
              <a:rPr lang="sv-SE" sz="3400" b="1" i="0" err="1">
                <a:solidFill>
                  <a:srgbClr val="004369"/>
                </a:solidFill>
                <a:latin typeface="Titillium Web"/>
                <a:ea typeface="+mj-ea"/>
                <a:cs typeface="+mj-cs"/>
              </a:rPr>
              <a:t>future</a:t>
            </a:r>
            <a:endParaRPr lang="en-SE"/>
          </a:p>
        </p:txBody>
      </p:sp>
      <p:pic>
        <p:nvPicPr>
          <p:cNvPr id="7" name="Bildobjekt 8" descr="En bild som visar person, utomhus&#10;&#10;Automatiskt genererad beskrivning">
            <a:extLst>
              <a:ext uri="{FF2B5EF4-FFF2-40B4-BE49-F238E27FC236}">
                <a16:creationId xmlns:a16="http://schemas.microsoft.com/office/drawing/2014/main" id="{C1EEB53E-1AC8-F442-855C-7C8C0988BAEE}"/>
              </a:ext>
            </a:extLst>
          </p:cNvPr>
          <p:cNvPicPr>
            <a:picLocks noChangeAspect="1"/>
          </p:cNvPicPr>
          <p:nvPr/>
        </p:nvPicPr>
        <p:blipFill rotWithShape="1">
          <a:blip r:embed="rId2"/>
          <a:srcRect l="22471" t="5776" r="17252"/>
          <a:stretch/>
        </p:blipFill>
        <p:spPr>
          <a:xfrm>
            <a:off x="6109789" y="0"/>
            <a:ext cx="6082211" cy="6357600"/>
          </a:xfrm>
          <a:prstGeom prst="rect">
            <a:avLst/>
          </a:prstGeom>
        </p:spPr>
      </p:pic>
    </p:spTree>
    <p:extLst>
      <p:ext uri="{BB962C8B-B14F-4D97-AF65-F5344CB8AC3E}">
        <p14:creationId xmlns:p14="http://schemas.microsoft.com/office/powerpoint/2010/main" val="24247303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Sv"/>
</p:tagLst>
</file>

<file path=ppt/theme/theme1.xml><?xml version="1.0" encoding="utf-8"?>
<a:theme xmlns:a="http://schemas.openxmlformats.org/drawingml/2006/main" name="LKAB">
  <a:themeElements>
    <a:clrScheme name="LKAB">
      <a:dk1>
        <a:sysClr val="windowText" lastClr="000000"/>
      </a:dk1>
      <a:lt1>
        <a:sysClr val="window" lastClr="FFFFFF"/>
      </a:lt1>
      <a:dk2>
        <a:srgbClr val="001E32"/>
      </a:dk2>
      <a:lt2>
        <a:srgbClr val="F5F5F0"/>
      </a:lt2>
      <a:accent1>
        <a:srgbClr val="004369"/>
      </a:accent1>
      <a:accent2>
        <a:srgbClr val="28C3FF"/>
      </a:accent2>
      <a:accent3>
        <a:srgbClr val="2DDC87"/>
      </a:accent3>
      <a:accent4>
        <a:srgbClr val="0084C9"/>
      </a:accent4>
      <a:accent5>
        <a:srgbClr val="FFDCE1"/>
      </a:accent5>
      <a:accent6>
        <a:srgbClr val="D7D7C8"/>
      </a:accent6>
      <a:hlink>
        <a:srgbClr val="000000"/>
      </a:hlink>
      <a:folHlink>
        <a:srgbClr val="000000"/>
      </a:folHlink>
    </a:clrScheme>
    <a:fontScheme name="LKAB">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LKAB.potx" id="{E61A61C5-CBB9-4181-A842-3379C4FF2FE4}" vid="{976189B8-0F01-4CA1-91C5-7998F7D681B2}"/>
    </a:ext>
  </a:extLst>
</a:theme>
</file>

<file path=ppt/theme/theme2.xml><?xml version="1.0" encoding="utf-8"?>
<a:theme xmlns:a="http://schemas.openxmlformats.org/drawingml/2006/main" name="Office Theme">
  <a:themeElements>
    <a:clrScheme name="LKAB">
      <a:dk1>
        <a:sysClr val="windowText" lastClr="000000"/>
      </a:dk1>
      <a:lt1>
        <a:sysClr val="window" lastClr="FFFFFF"/>
      </a:lt1>
      <a:dk2>
        <a:srgbClr val="001E32"/>
      </a:dk2>
      <a:lt2>
        <a:srgbClr val="F5F5F0"/>
      </a:lt2>
      <a:accent1>
        <a:srgbClr val="004369"/>
      </a:accent1>
      <a:accent2>
        <a:srgbClr val="28C3FF"/>
      </a:accent2>
      <a:accent3>
        <a:srgbClr val="2DDC87"/>
      </a:accent3>
      <a:accent4>
        <a:srgbClr val="0084C9"/>
      </a:accent4>
      <a:accent5>
        <a:srgbClr val="FFDCE1"/>
      </a:accent5>
      <a:accent6>
        <a:srgbClr val="D7D7C8"/>
      </a:accent6>
      <a:hlink>
        <a:srgbClr val="000000"/>
      </a:hlink>
      <a:folHlink>
        <a:srgbClr val="000000"/>
      </a:folHlink>
    </a:clrScheme>
    <a:fontScheme name="LKAB">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LKAB">
      <a:dk1>
        <a:sysClr val="windowText" lastClr="000000"/>
      </a:dk1>
      <a:lt1>
        <a:sysClr val="window" lastClr="FFFFFF"/>
      </a:lt1>
      <a:dk2>
        <a:srgbClr val="001E32"/>
      </a:dk2>
      <a:lt2>
        <a:srgbClr val="F5F5F0"/>
      </a:lt2>
      <a:accent1>
        <a:srgbClr val="004369"/>
      </a:accent1>
      <a:accent2>
        <a:srgbClr val="28C3FF"/>
      </a:accent2>
      <a:accent3>
        <a:srgbClr val="2DDC87"/>
      </a:accent3>
      <a:accent4>
        <a:srgbClr val="0084C9"/>
      </a:accent4>
      <a:accent5>
        <a:srgbClr val="FFDCE1"/>
      </a:accent5>
      <a:accent6>
        <a:srgbClr val="D7D7C8"/>
      </a:accent6>
      <a:hlink>
        <a:srgbClr val="000000"/>
      </a:hlink>
      <a:folHlink>
        <a:srgbClr val="000000"/>
      </a:folHlink>
    </a:clrScheme>
    <a:fontScheme name="LKAB">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dc5b8e1-e567-4c41-8f22-924bdc151f98" xsi:nil="true"/>
    <lcf76f155ced4ddcb4097134ff3c332f xmlns="9b6b281a-2534-45da-a5e3-3bc1534c01ee">
      <Terms xmlns="http://schemas.microsoft.com/office/infopath/2007/PartnerControls"/>
    </lcf76f155ced4ddcb4097134ff3c332f>
    <SharedWithUsers xmlns="2dc5b8e1-e567-4c41-8f22-924bdc151f98">
      <UserInfo>
        <DisplayName>Jennifer McGlade</DisplayName>
        <AccountId>40</AccountId>
        <AccountType/>
      </UserInfo>
      <UserInfo>
        <DisplayName>Pia Lindström</DisplayName>
        <AccountId>51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969CA1073F4E34B97B246C7A2A2BE8C" ma:contentTypeVersion="13" ma:contentTypeDescription="Skapa ett nytt dokument." ma:contentTypeScope="" ma:versionID="5e6552da1ce4fa72ac134c2178294195">
  <xsd:schema xmlns:xsd="http://www.w3.org/2001/XMLSchema" xmlns:xs="http://www.w3.org/2001/XMLSchema" xmlns:p="http://schemas.microsoft.com/office/2006/metadata/properties" xmlns:ns2="9b6b281a-2534-45da-a5e3-3bc1534c01ee" xmlns:ns3="2dc5b8e1-e567-4c41-8f22-924bdc151f98" targetNamespace="http://schemas.microsoft.com/office/2006/metadata/properties" ma:root="true" ma:fieldsID="79ad5da551f05c5204b867601f280728" ns2:_="" ns3:_="">
    <xsd:import namespace="9b6b281a-2534-45da-a5e3-3bc1534c01ee"/>
    <xsd:import namespace="2dc5b8e1-e567-4c41-8f22-924bdc151f9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b281a-2534-45da-a5e3-3bc1534c01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eringar" ma:readOnly="false" ma:fieldId="{5cf76f15-5ced-4ddc-b409-7134ff3c332f}" ma:taxonomyMulti="true" ma:sspId="9611ab5a-c3df-4c69-909f-4ec0ce574e7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c5b8e1-e567-4c41-8f22-924bdc151f9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d16da56-5a28-4453-9f73-544319ef191c}" ma:internalName="TaxCatchAll" ma:showField="CatchAllData" ma:web="2dc5b8e1-e567-4c41-8f22-924bdc151f9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2FE7D6-A4E6-49B9-9B60-4C3E01350A16}">
  <ds:schemaRefs>
    <ds:schemaRef ds:uri="2dc5b8e1-e567-4c41-8f22-924bdc151f98"/>
    <ds:schemaRef ds:uri="9b6b281a-2534-45da-a5e3-3bc1534c01e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9A1FD02-5D75-437A-8236-4E04A4D16820}">
  <ds:schemaRefs>
    <ds:schemaRef ds:uri="2dc5b8e1-e567-4c41-8f22-924bdc151f98"/>
    <ds:schemaRef ds:uri="9b6b281a-2534-45da-a5e3-3bc1534c01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23DDA79-AE21-4FB7-95BB-8B698DC6F0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LKAB</Template>
  <Application>Microsoft Office PowerPoint</Application>
  <PresentationFormat>Widescreen</PresentationFormat>
  <Slides>40</Slides>
  <Notes>13</Notes>
  <HiddenSlides>1</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LKAB</vt:lpstr>
      <vt:lpstr>To those who will give this presentation</vt:lpstr>
      <vt:lpstr>Safety First –  It starts with you! </vt:lpstr>
      <vt:lpstr>Säkerheten först!</vt:lpstr>
      <vt:lpstr>PowerPoint Presentation</vt:lpstr>
      <vt:lpstr>Safety First! </vt:lpstr>
      <vt:lpstr>Safety First today</vt:lpstr>
      <vt:lpstr>Safety First today</vt:lpstr>
      <vt:lpstr>Safety First today</vt:lpstr>
      <vt:lpstr>Safety First - then, now and in the future</vt:lpstr>
      <vt:lpstr>The result of Safety First </vt:lpstr>
      <vt:lpstr>PowerPoint Presentation</vt:lpstr>
      <vt:lpstr>Common objectives for Safety First</vt:lpstr>
      <vt:lpstr>Strategic objectives for Safety First</vt:lpstr>
      <vt:lpstr>Strategic objectives for Safety First</vt:lpstr>
      <vt:lpstr>A safe and sound work environment</vt:lpstr>
      <vt:lpstr>A safe and sound work environment</vt:lpstr>
      <vt:lpstr>Questionnaire survey for sub-areas Inclusion and Well-being</vt:lpstr>
      <vt:lpstr>Work environment Index  – meaning, dialogue and reflection</vt:lpstr>
      <vt:lpstr>By being committed, innovative and responsible, we will ensure a safe and healthy work environment in all our workplaces.  We will focus on four sub-areas, all of which are decisive for developing a safe and healthy workplace:</vt:lpstr>
      <vt:lpstr>Safety</vt:lpstr>
      <vt:lpstr>Safety – It starts with me</vt:lpstr>
      <vt:lpstr>PowerPoint Presentation</vt:lpstr>
      <vt:lpstr>Health – It starts with us</vt:lpstr>
      <vt:lpstr>PowerPoint Presentation</vt:lpstr>
      <vt:lpstr>Inclusion – it starts with me</vt:lpstr>
      <vt:lpstr>PowerPoint Presentation</vt:lpstr>
      <vt:lpstr>Well-being – it starts with me</vt:lpstr>
      <vt:lpstr>The Golden Rules</vt:lpstr>
      <vt:lpstr>The six Golden Rules</vt:lpstr>
      <vt:lpstr>It starts with me –  What is your impetus for Safety First? </vt:lpstr>
      <vt:lpstr>Introduction of the Golden Rules throughout the entire group</vt:lpstr>
      <vt:lpstr>Important components of Safety First This section contains shorter versions of parts of the group guideline.</vt:lpstr>
      <vt:lpstr>The basis for LKAB's work environment management</vt:lpstr>
      <vt:lpstr>Laws and governance</vt:lpstr>
      <vt:lpstr>Risk management</vt:lpstr>
      <vt:lpstr>Suppliers and  contractors</vt:lpstr>
      <vt:lpstr>Sanction system for the safety of all</vt:lpstr>
      <vt:lpstr>Conclusion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Arbetsmiljö</dc:title>
  <dc:creator>Moa Karlsson</dc:creator>
  <cp:revision>1</cp:revision>
  <cp:lastPrinted>2022-05-19T07:19:07Z</cp:lastPrinted>
  <dcterms:created xsi:type="dcterms:W3CDTF">2021-10-31T14:10:50Z</dcterms:created>
  <dcterms:modified xsi:type="dcterms:W3CDTF">2023-03-22T20:18:16Z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0x0101001969CA1073F4E34B97B246C7A2A2BE8C</vt:lpwstr>
  </property>
  <property fmtid="{D5CDD505-2E9C-101B-9397-08002B2CF9AE}" pid="3" name="MediaServiceImageTags">
    <vt:lpwstr/>
  </property>
  <property fmtid="{D5CDD505-2E9C-101B-9397-08002B2CF9AE}" pid="4" name="DWTaxonomyDocumentType">
    <vt:lpwstr/>
  </property>
  <property fmtid="{D5CDD505-2E9C-101B-9397-08002B2CF9AE}" pid="5" name="Order">
    <vt:r8>1100</vt:r8>
  </property>
  <property fmtid="{D5CDD505-2E9C-101B-9397-08002B2CF9AE}" pid="6" name="xd_Signature">
    <vt:bool>false</vt:bool>
  </property>
  <property fmtid="{D5CDD505-2E9C-101B-9397-08002B2CF9AE}" pid="7" name="xd_ProgID">
    <vt:lpwstr/>
  </property>
  <property fmtid="{D5CDD505-2E9C-101B-9397-08002B2CF9AE}" pid="8" name="_ExtendedDescription">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y fmtid="{D5CDD505-2E9C-101B-9397-08002B2CF9AE}" pid="12" name="b89223313b284f2a879bf9c1e2dff829">
    <vt:lpwstr/>
  </property>
  <property fmtid="{D5CDD505-2E9C-101B-9397-08002B2CF9AE}" pid="13" name="lcf76f155ced4ddcb4097134ff3c332f">
    <vt:lpwstr/>
  </property>
  <property fmtid="{D5CDD505-2E9C-101B-9397-08002B2CF9AE}" pid="14" name="DocumentKeywords">
    <vt:lpwstr/>
  </property>
  <property fmtid="{D5CDD505-2E9C-101B-9397-08002B2CF9AE}" pid="15" name="SharedWithUsers">
    <vt:lpwstr>395;#Petra Åhl;#384;#Johan Larsson;#98;#Moa Karlsson;#40;#Stina Eriksson;#81;#Lisa Rapp;#407;#Malin Fors;#96;#Mikael Westerlund;#105;#Sara Blix</vt:lpwstr>
  </property>
</Properties>
</file>